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0" r:id="rId6"/>
    <p:sldId id="262" r:id="rId7"/>
    <p:sldId id="283" r:id="rId8"/>
    <p:sldId id="285" r:id="rId9"/>
    <p:sldId id="284" r:id="rId10"/>
    <p:sldId id="286" r:id="rId11"/>
    <p:sldId id="287" r:id="rId12"/>
    <p:sldId id="288" r:id="rId13"/>
    <p:sldId id="264" r:id="rId14"/>
    <p:sldId id="267" r:id="rId15"/>
    <p:sldId id="269" r:id="rId16"/>
    <p:sldId id="296" r:id="rId17"/>
    <p:sldId id="300" r:id="rId18"/>
    <p:sldId id="298" r:id="rId19"/>
    <p:sldId id="297" r:id="rId20"/>
    <p:sldId id="301" r:id="rId21"/>
    <p:sldId id="302" r:id="rId22"/>
    <p:sldId id="303" r:id="rId23"/>
    <p:sldId id="293" r:id="rId24"/>
    <p:sldId id="322" r:id="rId25"/>
    <p:sldId id="304" r:id="rId26"/>
    <p:sldId id="321" r:id="rId27"/>
    <p:sldId id="295" r:id="rId28"/>
    <p:sldId id="305" r:id="rId29"/>
    <p:sldId id="306" r:id="rId30"/>
    <p:sldId id="307" r:id="rId31"/>
    <p:sldId id="265" r:id="rId32"/>
    <p:sldId id="272" r:id="rId33"/>
    <p:sldId id="273" r:id="rId34"/>
    <p:sldId id="266" r:id="rId35"/>
    <p:sldId id="277" r:id="rId36"/>
    <p:sldId id="289" r:id="rId37"/>
    <p:sldId id="291" r:id="rId38"/>
    <p:sldId id="290" r:id="rId39"/>
    <p:sldId id="281" r:id="rId40"/>
    <p:sldId id="282" r:id="rId41"/>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2209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p:scale>
          <a:sx n="150" d="100"/>
          <a:sy n="150" d="100"/>
        </p:scale>
        <p:origin x="560" y="160"/>
      </p:cViewPr>
      <p:guideLst>
        <p:guide orient="horz" pos="1620"/>
        <p:guide pos="2880"/>
      </p:guideLst>
    </p:cSldViewPr>
  </p:slideViewPr>
  <p:notesTextViewPr>
    <p:cViewPr>
      <p:scale>
        <a:sx n="1" d="1"/>
        <a:sy n="1" d="1"/>
      </p:scale>
      <p:origin x="0" y="0"/>
    </p:cViewPr>
  </p:notesTextViewPr>
  <p:sorterViewPr>
    <p:cViewPr>
      <p:scale>
        <a:sx n="90" d="100"/>
        <a:sy n="90"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a:prstGeom prst="rect">
            <a:avLst/>
          </a:prstGeom>
        </p:spPr>
        <p:txBody>
          <a:bodyPr anchor="b"/>
          <a:lstStyle>
            <a:lvl1pPr algn="ctr">
              <a:defRPr sz="45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229B962F-E2F2-4657-A96B-4F30E87E9AFA}" type="datetimeFigureOut">
              <a:rPr lang="zh-CN" altLang="en-US" smtClean="0"/>
              <a:t>2017/11/27</a:t>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26CBB0BF-03CB-4D00-B4BB-03F7EED1F63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1369219"/>
            <a:ext cx="7886700" cy="3263504"/>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229B962F-E2F2-4657-A96B-4F30E87E9AFA}" type="datetimeFigureOut">
              <a:rPr lang="zh-CN" altLang="en-US" smtClean="0"/>
              <a:t>2017/11/27</a:t>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26CBB0BF-03CB-4D00-B4BB-03F7EED1F63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a:prstGeom prst="rect">
            <a:avLst/>
          </a:prstGeo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229B962F-E2F2-4657-A96B-4F30E87E9AFA}" type="datetimeFigureOut">
              <a:rPr lang="zh-CN" altLang="en-US" smtClean="0"/>
              <a:t>2017/11/27</a:t>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26CBB0BF-03CB-4D00-B4BB-03F7EED1F63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矩形 6"/>
          <p:cNvSpPr/>
          <p:nvPr userDrawn="1"/>
        </p:nvSpPr>
        <p:spPr>
          <a:xfrm>
            <a:off x="0" y="546100"/>
            <a:ext cx="9144000" cy="459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a:prstGeom prst="rect">
            <a:avLst/>
          </a:prstGeom>
        </p:spPr>
        <p:txBody>
          <a:bodyPr anchor="b"/>
          <a:lstStyle>
            <a:lvl1pPr>
              <a:defRPr sz="45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229B962F-E2F2-4657-A96B-4F30E87E9AFA}" type="datetimeFigureOut">
              <a:rPr lang="zh-CN" altLang="en-US" smtClean="0"/>
              <a:t>2017/11/27</a:t>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26CBB0BF-03CB-4D00-B4BB-03F7EED1F63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369219"/>
            <a:ext cx="3886200" cy="3263504"/>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369219"/>
            <a:ext cx="3886200" cy="3263504"/>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a:xfrm>
            <a:off x="628650" y="4767263"/>
            <a:ext cx="2057400" cy="273844"/>
          </a:xfrm>
          <a:prstGeom prst="rect">
            <a:avLst/>
          </a:prstGeom>
        </p:spPr>
        <p:txBody>
          <a:bodyPr/>
          <a:lstStyle/>
          <a:p>
            <a:fld id="{229B962F-E2F2-4657-A96B-4F30E87E9AFA}" type="datetimeFigureOut">
              <a:rPr lang="zh-CN" altLang="en-US" smtClean="0"/>
              <a:t>2017/11/27</a:t>
            </a:fld>
            <a:endParaRPr lang="zh-CN" altLang="en-US"/>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26CBB0BF-03CB-4D00-B4BB-03F7EED1F63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a:prstGeom prst="rect">
            <a:avLst/>
          </a:prstGeo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260872"/>
            <a:ext cx="3868340"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1878806"/>
            <a:ext cx="3868340" cy="2763441"/>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260872"/>
            <a:ext cx="3887391"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1878806"/>
            <a:ext cx="3887391" cy="2763441"/>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a:xfrm>
            <a:off x="628650" y="4767263"/>
            <a:ext cx="2057400" cy="273844"/>
          </a:xfrm>
          <a:prstGeom prst="rect">
            <a:avLst/>
          </a:prstGeom>
        </p:spPr>
        <p:txBody>
          <a:bodyPr/>
          <a:lstStyle/>
          <a:p>
            <a:fld id="{229B962F-E2F2-4657-A96B-4F30E87E9AFA}" type="datetimeFigureOut">
              <a:rPr lang="zh-CN" altLang="en-US" smtClean="0"/>
              <a:t>2017/11/27</a:t>
            </a:fld>
            <a:endParaRPr lang="zh-CN" altLang="en-US"/>
          </a:p>
        </p:txBody>
      </p:sp>
      <p:sp>
        <p:nvSpPr>
          <p:cNvPr id="8" name="Footer Placeholder 7"/>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9" name="Slide Number Placeholder 8"/>
          <p:cNvSpPr>
            <a:spLocks noGrp="1"/>
          </p:cNvSpPr>
          <p:nvPr>
            <p:ph type="sldNum" sz="quarter" idx="12"/>
          </p:nvPr>
        </p:nvSpPr>
        <p:spPr>
          <a:xfrm>
            <a:off x="6457950" y="4767263"/>
            <a:ext cx="2057400" cy="273844"/>
          </a:xfrm>
          <a:prstGeom prst="rect">
            <a:avLst/>
          </a:prstGeom>
        </p:spPr>
        <p:txBody>
          <a:bodyPr/>
          <a:lstStyle/>
          <a:p>
            <a:fld id="{26CBB0BF-03CB-4D00-B4BB-03F7EED1F63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a:xfrm>
            <a:off x="628650" y="4767263"/>
            <a:ext cx="2057400" cy="273844"/>
          </a:xfrm>
          <a:prstGeom prst="rect">
            <a:avLst/>
          </a:prstGeom>
        </p:spPr>
        <p:txBody>
          <a:bodyPr/>
          <a:lstStyle/>
          <a:p>
            <a:fld id="{229B962F-E2F2-4657-A96B-4F30E87E9AFA}" type="datetimeFigureOut">
              <a:rPr lang="zh-CN" altLang="en-US" smtClean="0"/>
              <a:t>2017/11/27</a:t>
            </a:fld>
            <a:endParaRPr lang="zh-CN" altLang="en-US"/>
          </a:p>
        </p:txBody>
      </p:sp>
      <p:sp>
        <p:nvSpPr>
          <p:cNvPr id="4" name="Footer Placeholder 3"/>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5" name="Slide Number Placeholder 4"/>
          <p:cNvSpPr>
            <a:spLocks noGrp="1"/>
          </p:cNvSpPr>
          <p:nvPr>
            <p:ph type="sldNum" sz="quarter" idx="12"/>
          </p:nvPr>
        </p:nvSpPr>
        <p:spPr>
          <a:xfrm>
            <a:off x="6457950" y="4767263"/>
            <a:ext cx="2057400" cy="273844"/>
          </a:xfrm>
          <a:prstGeom prst="rect">
            <a:avLst/>
          </a:prstGeom>
        </p:spPr>
        <p:txBody>
          <a:bodyPr/>
          <a:lstStyle/>
          <a:p>
            <a:fld id="{26CBB0BF-03CB-4D00-B4BB-03F7EED1F63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767263"/>
            <a:ext cx="2057400" cy="273844"/>
          </a:xfrm>
          <a:prstGeom prst="rect">
            <a:avLst/>
          </a:prstGeom>
        </p:spPr>
        <p:txBody>
          <a:bodyPr/>
          <a:lstStyle/>
          <a:p>
            <a:fld id="{229B962F-E2F2-4657-A96B-4F30E87E9AFA}" type="datetimeFigureOut">
              <a:rPr lang="zh-CN" altLang="en-US" smtClean="0"/>
              <a:t>2017/11/27</a:t>
            </a:fld>
            <a:endParaRPr lang="zh-CN" altLang="en-US"/>
          </a:p>
        </p:txBody>
      </p:sp>
      <p:sp>
        <p:nvSpPr>
          <p:cNvPr id="3" name="Footer Placeholder 2"/>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4" name="Slide Number Placeholder 3"/>
          <p:cNvSpPr>
            <a:spLocks noGrp="1"/>
          </p:cNvSpPr>
          <p:nvPr>
            <p:ph type="sldNum" sz="quarter" idx="12"/>
          </p:nvPr>
        </p:nvSpPr>
        <p:spPr>
          <a:xfrm>
            <a:off x="6457950" y="4767263"/>
            <a:ext cx="2057400" cy="273844"/>
          </a:xfrm>
          <a:prstGeom prst="rect">
            <a:avLst/>
          </a:prstGeom>
        </p:spPr>
        <p:txBody>
          <a:bodyPr/>
          <a:lstStyle/>
          <a:p>
            <a:fld id="{26CBB0BF-03CB-4D00-B4BB-03F7EED1F63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a:prstGeom prst="rect">
            <a:avLst/>
          </a:prstGeom>
        </p:spPr>
        <p:txBody>
          <a:bodyPr anchor="b"/>
          <a:lstStyle>
            <a:lvl1pPr>
              <a:defRPr sz="2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Date Placeholder 4"/>
          <p:cNvSpPr>
            <a:spLocks noGrp="1"/>
          </p:cNvSpPr>
          <p:nvPr>
            <p:ph type="dt" sz="half" idx="10"/>
          </p:nvPr>
        </p:nvSpPr>
        <p:spPr>
          <a:xfrm>
            <a:off x="628650" y="4767263"/>
            <a:ext cx="2057400" cy="273844"/>
          </a:xfrm>
          <a:prstGeom prst="rect">
            <a:avLst/>
          </a:prstGeom>
        </p:spPr>
        <p:txBody>
          <a:bodyPr/>
          <a:lstStyle/>
          <a:p>
            <a:fld id="{229B962F-E2F2-4657-A96B-4F30E87E9AFA}" type="datetimeFigureOut">
              <a:rPr lang="zh-CN" altLang="en-US" smtClean="0"/>
              <a:t>2017/11/27</a:t>
            </a:fld>
            <a:endParaRPr lang="zh-CN" altLang="en-US"/>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26CBB0BF-03CB-4D00-B4BB-03F7EED1F63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a:prstGeom prst="rect">
            <a:avLst/>
          </a:prstGeom>
        </p:spPr>
        <p:txBody>
          <a:bodyPr anchor="b"/>
          <a:lstStyle>
            <a:lvl1pPr>
              <a:defRPr sz="2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a:prstGeom prst="rect">
            <a:avLst/>
          </a:prstGeo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Date Placeholder 4"/>
          <p:cNvSpPr>
            <a:spLocks noGrp="1"/>
          </p:cNvSpPr>
          <p:nvPr>
            <p:ph type="dt" sz="half" idx="10"/>
          </p:nvPr>
        </p:nvSpPr>
        <p:spPr>
          <a:xfrm>
            <a:off x="628650" y="4767263"/>
            <a:ext cx="2057400" cy="273844"/>
          </a:xfrm>
          <a:prstGeom prst="rect">
            <a:avLst/>
          </a:prstGeom>
        </p:spPr>
        <p:txBody>
          <a:bodyPr/>
          <a:lstStyle/>
          <a:p>
            <a:fld id="{229B962F-E2F2-4657-A96B-4F30E87E9AFA}" type="datetimeFigureOut">
              <a:rPr lang="zh-CN" altLang="en-US" smtClean="0"/>
              <a:t>2017/11/27</a:t>
            </a:fld>
            <a:endParaRPr lang="zh-CN" altLang="en-US"/>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26CBB0BF-03CB-4D00-B4BB-03F7EED1F63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13"/>
          <a:stretch>
            <a:fillRect/>
          </a:stretch>
        </p:blipFill>
        <p:spPr>
          <a:xfrm>
            <a:off x="0" y="828"/>
            <a:ext cx="9144000" cy="5141843"/>
          </a:xfrm>
          <a:prstGeom prst="rect">
            <a:avLst/>
          </a:prstGeom>
        </p:spPr>
      </p:pic>
      <p:pic>
        <p:nvPicPr>
          <p:cNvPr id="8" name="图片 7"/>
          <p:cNvPicPr>
            <a:picLocks noChangeAspect="1"/>
          </p:cNvPicPr>
          <p:nvPr userDrawn="1"/>
        </p:nvPicPr>
        <p:blipFill>
          <a:blip r:embed="rId14"/>
          <a:stretch>
            <a:fillRect/>
          </a:stretch>
        </p:blipFill>
        <p:spPr>
          <a:xfrm>
            <a:off x="0" y="2286"/>
            <a:ext cx="9144000" cy="5138927"/>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859933" y="538109"/>
            <a:ext cx="5763206" cy="1754326"/>
          </a:xfrm>
          <a:prstGeom prst="rect">
            <a:avLst/>
          </a:prstGeom>
          <a:noFill/>
        </p:spPr>
        <p:txBody>
          <a:bodyPr wrap="square" rtlCol="0">
            <a:spAutoFit/>
          </a:bodyPr>
          <a:lstStyle/>
          <a:p>
            <a:r>
              <a:rPr lang="zh-CN" altLang="en-US" sz="3600" dirty="0" smtClean="0">
                <a:solidFill>
                  <a:schemeClr val="bg1"/>
                </a:solidFill>
              </a:rPr>
              <a:t>软件工程实验</a:t>
            </a:r>
            <a:endParaRPr lang="en-US" altLang="zh-CN" sz="3600" dirty="0" smtClean="0">
              <a:solidFill>
                <a:schemeClr val="bg1"/>
              </a:solidFill>
            </a:endParaRPr>
          </a:p>
          <a:p>
            <a:endParaRPr lang="en-US" altLang="zh-CN" sz="3600" dirty="0" smtClean="0">
              <a:solidFill>
                <a:schemeClr val="bg1"/>
              </a:solidFill>
            </a:endParaRPr>
          </a:p>
          <a:p>
            <a:r>
              <a:rPr lang="zh-CN" altLang="en-US" sz="3600" dirty="0" smtClean="0">
                <a:solidFill>
                  <a:schemeClr val="bg1"/>
                </a:solidFill>
              </a:rPr>
              <a:t>                          </a:t>
            </a:r>
            <a:r>
              <a:rPr lang="en-US" altLang="zh-CN" sz="3600" dirty="0">
                <a:solidFill>
                  <a:schemeClr val="bg1"/>
                </a:solidFill>
              </a:rPr>
              <a:t>——</a:t>
            </a:r>
            <a:r>
              <a:rPr lang="zh-CN" altLang="en-US" sz="3600" dirty="0" smtClean="0">
                <a:solidFill>
                  <a:schemeClr val="bg1"/>
                </a:solidFill>
              </a:rPr>
              <a:t>生命游戏</a:t>
            </a:r>
            <a:endParaRPr lang="zh-CN" altLang="en-US" sz="3600" dirty="0">
              <a:solidFill>
                <a:schemeClr val="bg1"/>
              </a:solidFill>
            </a:endParaRPr>
          </a:p>
        </p:txBody>
      </p:sp>
      <p:sp>
        <p:nvSpPr>
          <p:cNvPr id="7" name="文本框 6"/>
          <p:cNvSpPr txBox="1"/>
          <p:nvPr/>
        </p:nvSpPr>
        <p:spPr>
          <a:xfrm>
            <a:off x="5891514" y="3799641"/>
            <a:ext cx="2892020" cy="1015663"/>
          </a:xfrm>
          <a:prstGeom prst="rect">
            <a:avLst/>
          </a:prstGeom>
          <a:noFill/>
        </p:spPr>
        <p:txBody>
          <a:bodyPr wrap="square" rtlCol="0">
            <a:spAutoFit/>
          </a:bodyPr>
          <a:lstStyle/>
          <a:p>
            <a:r>
              <a:rPr lang="zh-CN" altLang="en-US" sz="1500" dirty="0" smtClean="0">
                <a:solidFill>
                  <a:schemeClr val="bg1"/>
                </a:solidFill>
                <a:latin typeface="+mj-lt"/>
              </a:rPr>
              <a:t>小组成员：安宁</a:t>
            </a:r>
            <a:endParaRPr lang="en-US" altLang="zh-CN" sz="1500" dirty="0" smtClean="0">
              <a:solidFill>
                <a:schemeClr val="bg1"/>
              </a:solidFill>
              <a:latin typeface="+mj-lt"/>
            </a:endParaRPr>
          </a:p>
          <a:p>
            <a:r>
              <a:rPr lang="zh-CN" altLang="en-US" sz="1500" dirty="0">
                <a:solidFill>
                  <a:schemeClr val="bg1"/>
                </a:solidFill>
                <a:latin typeface="+mj-lt"/>
              </a:rPr>
              <a:t> </a:t>
            </a:r>
            <a:r>
              <a:rPr lang="zh-CN" altLang="en-US" sz="1500" dirty="0" smtClean="0">
                <a:solidFill>
                  <a:schemeClr val="bg1"/>
                </a:solidFill>
                <a:latin typeface="+mj-lt"/>
              </a:rPr>
              <a:t>                     韩佳靖</a:t>
            </a:r>
            <a:endParaRPr lang="en-US" altLang="zh-CN" sz="1500" dirty="0" smtClean="0">
              <a:solidFill>
                <a:schemeClr val="bg1"/>
              </a:solidFill>
              <a:latin typeface="+mj-lt"/>
            </a:endParaRPr>
          </a:p>
          <a:p>
            <a:r>
              <a:rPr lang="zh-CN" altLang="en-US" sz="1500" dirty="0">
                <a:solidFill>
                  <a:schemeClr val="bg1"/>
                </a:solidFill>
                <a:latin typeface="+mj-lt"/>
              </a:rPr>
              <a:t> </a:t>
            </a:r>
            <a:r>
              <a:rPr lang="zh-CN" altLang="en-US" sz="1500" dirty="0" smtClean="0">
                <a:solidFill>
                  <a:schemeClr val="bg1"/>
                </a:solidFill>
                <a:latin typeface="+mj-lt"/>
              </a:rPr>
              <a:t>                     郑玉博</a:t>
            </a:r>
            <a:endParaRPr lang="en-US" altLang="zh-CN" sz="1500" dirty="0" smtClean="0">
              <a:solidFill>
                <a:schemeClr val="bg1"/>
              </a:solidFill>
              <a:latin typeface="+mj-lt"/>
            </a:endParaRPr>
          </a:p>
          <a:p>
            <a:r>
              <a:rPr lang="zh-CN" altLang="en-US" sz="1500" dirty="0">
                <a:solidFill>
                  <a:schemeClr val="bg1"/>
                </a:solidFill>
                <a:latin typeface="+mj-lt"/>
              </a:rPr>
              <a:t> </a:t>
            </a:r>
            <a:r>
              <a:rPr lang="zh-CN" altLang="en-US" sz="1500" dirty="0" smtClean="0">
                <a:solidFill>
                  <a:schemeClr val="bg1"/>
                </a:solidFill>
                <a:latin typeface="+mj-lt"/>
              </a:rPr>
              <a:t>                     马嫣然</a:t>
            </a:r>
            <a:endParaRPr lang="zh-CN" altLang="en-US" sz="1500" dirty="0">
              <a:solidFill>
                <a:schemeClr val="bg1"/>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spd="slow" p14:dur="4000" advTm="0">
        <p14:vortex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iterate type="lt">
                                    <p:tmPct val="10000"/>
                                  </p:iterate>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66282" y="51856"/>
            <a:ext cx="4424228" cy="461665"/>
          </a:xfrm>
          <a:prstGeom prst="rect">
            <a:avLst/>
          </a:prstGeom>
          <a:noFill/>
        </p:spPr>
        <p:txBody>
          <a:bodyPr wrap="square" rtlCol="0">
            <a:spAutoFit/>
          </a:bodyPr>
          <a:lstStyle/>
          <a:p>
            <a:pPr algn="ctr"/>
            <a:r>
              <a:rPr lang="zh-CN" altLang="en-US" sz="2400" dirty="0" smtClean="0">
                <a:solidFill>
                  <a:schemeClr val="bg1"/>
                </a:solidFill>
              </a:rPr>
              <a:t>版本控制（第三版）</a:t>
            </a:r>
            <a:endParaRPr lang="zh-CN" altLang="en-US" sz="2400" dirty="0">
              <a:solidFill>
                <a:schemeClr val="bg1"/>
              </a:solidFill>
            </a:endParaRPr>
          </a:p>
        </p:txBody>
      </p:sp>
      <p:sp>
        <p:nvSpPr>
          <p:cNvPr id="10" name="TextBox 9"/>
          <p:cNvSpPr>
            <a:spLocks noChangeArrowheads="1"/>
          </p:cNvSpPr>
          <p:nvPr/>
        </p:nvSpPr>
        <p:spPr bwMode="auto">
          <a:xfrm>
            <a:off x="1288791" y="4082914"/>
            <a:ext cx="1913528" cy="71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350" b="1">
                <a:solidFill>
                  <a:schemeClr val="bg1"/>
                </a:solidFill>
                <a:latin typeface="微软雅黑" panose="020B0503020204020204" charset="-122"/>
                <a:ea typeface="微软雅黑" panose="020B0503020204020204" charset="-122"/>
                <a:sym typeface="微软雅黑" panose="020B0503020204020204" charset="-122"/>
              </a:rPr>
              <a:t>点击输入你的亮出内容</a:t>
            </a:r>
            <a:endParaRPr lang="en-US" sz="1350" b="1">
              <a:solidFill>
                <a:schemeClr val="bg1"/>
              </a:solidFill>
              <a:latin typeface="微软雅黑" panose="020B0503020204020204" charset="-122"/>
              <a:ea typeface="微软雅黑" panose="020B0503020204020204" charset="-122"/>
              <a:sym typeface="微软雅黑" panose="020B0503020204020204" charset="-122"/>
            </a:endParaRPr>
          </a:p>
          <a:p>
            <a:pPr algn="ctr" eaLnBrk="1" hangingPunct="1"/>
            <a:r>
              <a:rPr lang="zh-CN" altLang="en-US" sz="1350" b="1">
                <a:solidFill>
                  <a:schemeClr val="bg1"/>
                </a:solidFill>
                <a:latin typeface="微软雅黑" panose="020B0503020204020204" charset="-122"/>
                <a:ea typeface="微软雅黑" panose="020B0503020204020204" charset="-122"/>
                <a:sym typeface="微软雅黑" panose="020B0503020204020204" charset="-122"/>
              </a:rPr>
              <a:t>或复制文本内容</a:t>
            </a:r>
            <a:endParaRPr lang="en-US" sz="1350" b="1">
              <a:solidFill>
                <a:schemeClr val="bg1"/>
              </a:solidFill>
              <a:latin typeface="微软雅黑" panose="020B0503020204020204" charset="-122"/>
              <a:ea typeface="微软雅黑" panose="020B0503020204020204" charset="-122"/>
              <a:sym typeface="微软雅黑" panose="020B0503020204020204" charset="-122"/>
            </a:endParaRPr>
          </a:p>
          <a:p>
            <a:pPr algn="ctr" eaLnBrk="1" hangingPunct="1"/>
            <a:r>
              <a:rPr lang="zh-CN" altLang="en-US" sz="1350" b="1">
                <a:solidFill>
                  <a:schemeClr val="bg1"/>
                </a:solidFill>
                <a:latin typeface="微软雅黑" panose="020B0503020204020204" charset="-122"/>
                <a:ea typeface="微软雅黑" panose="020B0503020204020204" charset="-122"/>
                <a:sym typeface="微软雅黑" panose="020B0503020204020204" charset="-122"/>
              </a:rPr>
              <a:t>图片随意更改</a:t>
            </a:r>
          </a:p>
        </p:txBody>
      </p:sp>
      <p:sp>
        <p:nvSpPr>
          <p:cNvPr id="11" name="TextBox 10"/>
          <p:cNvSpPr>
            <a:spLocks noChangeArrowheads="1"/>
          </p:cNvSpPr>
          <p:nvPr/>
        </p:nvSpPr>
        <p:spPr bwMode="auto">
          <a:xfrm>
            <a:off x="3547421" y="4149554"/>
            <a:ext cx="1912339" cy="71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350" b="1" dirty="0">
                <a:solidFill>
                  <a:schemeClr val="bg1"/>
                </a:solidFill>
                <a:latin typeface="微软雅黑" panose="020B0503020204020204" charset="-122"/>
                <a:ea typeface="微软雅黑" panose="020B0503020204020204" charset="-122"/>
                <a:sym typeface="微软雅黑" panose="020B0503020204020204" charset="-122"/>
              </a:rPr>
              <a:t>点击输入你的亮出</a:t>
            </a:r>
            <a:r>
              <a:rPr lang="zh-CN" altLang="en-US" sz="1350" b="1" dirty="0" smtClean="0">
                <a:solidFill>
                  <a:schemeClr val="bg1"/>
                </a:solidFill>
                <a:latin typeface="微软雅黑" panose="020B0503020204020204" charset="-122"/>
                <a:ea typeface="微软雅黑" panose="020B0503020204020204" charset="-122"/>
                <a:sym typeface="微软雅黑" panose="020B0503020204020204" charset="-122"/>
              </a:rPr>
              <a:t>内</a:t>
            </a:r>
            <a:endParaRPr lang="en-US" sz="1350" b="1" dirty="0">
              <a:solidFill>
                <a:schemeClr val="bg1"/>
              </a:solidFill>
              <a:latin typeface="微软雅黑" panose="020B0503020204020204" charset="-122"/>
              <a:ea typeface="微软雅黑" panose="020B0503020204020204" charset="-122"/>
              <a:sym typeface="微软雅黑" panose="020B0503020204020204" charset="-122"/>
            </a:endParaRPr>
          </a:p>
          <a:p>
            <a:pPr algn="ctr" eaLnBrk="1" hangingPunct="1"/>
            <a:r>
              <a:rPr lang="zh-CN" altLang="en-US" sz="1350" b="1" dirty="0">
                <a:solidFill>
                  <a:schemeClr val="bg1"/>
                </a:solidFill>
                <a:latin typeface="微软雅黑" panose="020B0503020204020204" charset="-122"/>
                <a:ea typeface="微软雅黑" panose="020B0503020204020204" charset="-122"/>
                <a:sym typeface="微软雅黑" panose="020B0503020204020204" charset="-122"/>
              </a:rPr>
              <a:t>或复制文本内容</a:t>
            </a:r>
            <a:endParaRPr lang="en-US" sz="1350" b="1" dirty="0">
              <a:solidFill>
                <a:schemeClr val="bg1"/>
              </a:solidFill>
              <a:latin typeface="微软雅黑" panose="020B0503020204020204" charset="-122"/>
              <a:ea typeface="微软雅黑" panose="020B0503020204020204" charset="-122"/>
              <a:sym typeface="微软雅黑" panose="020B0503020204020204" charset="-122"/>
            </a:endParaRPr>
          </a:p>
          <a:p>
            <a:pPr algn="ctr" eaLnBrk="1" hangingPunct="1"/>
            <a:r>
              <a:rPr lang="zh-CN" altLang="en-US" sz="1350" b="1" dirty="0">
                <a:solidFill>
                  <a:schemeClr val="bg1"/>
                </a:solidFill>
                <a:latin typeface="微软雅黑" panose="020B0503020204020204" charset="-122"/>
                <a:ea typeface="微软雅黑" panose="020B0503020204020204" charset="-122"/>
                <a:sym typeface="微软雅黑" panose="020B0503020204020204" charset="-122"/>
              </a:rPr>
              <a:t>图片随意更改</a:t>
            </a:r>
          </a:p>
        </p:txBody>
      </p:sp>
      <p:sp>
        <p:nvSpPr>
          <p:cNvPr id="12" name="TextBox 11"/>
          <p:cNvSpPr>
            <a:spLocks noChangeArrowheads="1"/>
          </p:cNvSpPr>
          <p:nvPr/>
        </p:nvSpPr>
        <p:spPr bwMode="auto">
          <a:xfrm>
            <a:off x="5863171" y="4149554"/>
            <a:ext cx="1913528" cy="71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350" b="1">
                <a:solidFill>
                  <a:schemeClr val="bg1"/>
                </a:solidFill>
                <a:latin typeface="微软雅黑" panose="020B0503020204020204" charset="-122"/>
                <a:ea typeface="微软雅黑" panose="020B0503020204020204" charset="-122"/>
                <a:sym typeface="微软雅黑" panose="020B0503020204020204" charset="-122"/>
              </a:rPr>
              <a:t>点击输入你的亮出内容</a:t>
            </a:r>
            <a:endParaRPr lang="en-US" sz="1350" b="1">
              <a:solidFill>
                <a:schemeClr val="bg1"/>
              </a:solidFill>
              <a:latin typeface="微软雅黑" panose="020B0503020204020204" charset="-122"/>
              <a:ea typeface="微软雅黑" panose="020B0503020204020204" charset="-122"/>
              <a:sym typeface="微软雅黑" panose="020B0503020204020204" charset="-122"/>
            </a:endParaRPr>
          </a:p>
          <a:p>
            <a:pPr algn="ctr" eaLnBrk="1" hangingPunct="1"/>
            <a:r>
              <a:rPr lang="zh-CN" altLang="en-US" sz="1350" b="1">
                <a:solidFill>
                  <a:schemeClr val="bg1"/>
                </a:solidFill>
                <a:latin typeface="微软雅黑" panose="020B0503020204020204" charset="-122"/>
                <a:ea typeface="微软雅黑" panose="020B0503020204020204" charset="-122"/>
                <a:sym typeface="微软雅黑" panose="020B0503020204020204" charset="-122"/>
              </a:rPr>
              <a:t>或复制文本内容</a:t>
            </a:r>
            <a:endParaRPr lang="en-US" sz="1350" b="1">
              <a:solidFill>
                <a:schemeClr val="bg1"/>
              </a:solidFill>
              <a:latin typeface="微软雅黑" panose="020B0503020204020204" charset="-122"/>
              <a:ea typeface="微软雅黑" panose="020B0503020204020204" charset="-122"/>
              <a:sym typeface="微软雅黑" panose="020B0503020204020204" charset="-122"/>
            </a:endParaRPr>
          </a:p>
          <a:p>
            <a:pPr algn="ctr" eaLnBrk="1" hangingPunct="1"/>
            <a:r>
              <a:rPr lang="zh-CN" altLang="en-US" sz="1350" b="1">
                <a:solidFill>
                  <a:schemeClr val="bg1"/>
                </a:solidFill>
                <a:latin typeface="微软雅黑" panose="020B0503020204020204" charset="-122"/>
                <a:ea typeface="微软雅黑" panose="020B0503020204020204" charset="-122"/>
                <a:sym typeface="微软雅黑" panose="020B0503020204020204" charset="-122"/>
              </a:rPr>
              <a:t>图片随意更改</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527" y="716982"/>
            <a:ext cx="7245752" cy="398107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p:cBhvr>
                                        <p:cTn id="13" dur="500"/>
                                        <p:tgtEl>
                                          <p:spTgt spid="10"/>
                                        </p:tgtEl>
                                      </p:cBhvr>
                                    </p:animEffect>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p:cBhvr>
                                        <p:cTn id="17" dur="500"/>
                                        <p:tgtEl>
                                          <p:spTgt spid="11"/>
                                        </p:tgtEl>
                                      </p:cBhvr>
                                    </p:animEffect>
                                  </p:childTnLst>
                                </p:cTn>
                              </p:par>
                            </p:childTnLst>
                          </p:cTn>
                        </p:par>
                        <p:par>
                          <p:cTn id="18" fill="hold">
                            <p:stCondLst>
                              <p:cond delay="2000"/>
                            </p:stCondLst>
                            <p:childTnLst>
                              <p:par>
                                <p:cTn id="19" presetID="22" presetClass="entr" presetSubtype="1"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bldLvl="0" autoUpdateAnimBg="0"/>
      <p:bldP spid="11" grpId="0" bldLvl="0" autoUpdateAnimBg="0"/>
      <p:bldP spid="12" grpId="0" bldLvl="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66282" y="51856"/>
            <a:ext cx="4424228" cy="461665"/>
          </a:xfrm>
          <a:prstGeom prst="rect">
            <a:avLst/>
          </a:prstGeom>
          <a:noFill/>
        </p:spPr>
        <p:txBody>
          <a:bodyPr wrap="square" rtlCol="0">
            <a:spAutoFit/>
          </a:bodyPr>
          <a:lstStyle/>
          <a:p>
            <a:pPr algn="ctr"/>
            <a:r>
              <a:rPr lang="zh-CN" altLang="en-US" sz="2400" dirty="0" smtClean="0">
                <a:solidFill>
                  <a:schemeClr val="bg1"/>
                </a:solidFill>
              </a:rPr>
              <a:t>版本控制（第三版）</a:t>
            </a:r>
            <a:endParaRPr lang="zh-CN" altLang="en-US" sz="2400" dirty="0">
              <a:solidFill>
                <a:schemeClr val="bg1"/>
              </a:solidFill>
            </a:endParaRPr>
          </a:p>
        </p:txBody>
      </p:sp>
      <p:sp>
        <p:nvSpPr>
          <p:cNvPr id="10" name="TextBox 9"/>
          <p:cNvSpPr>
            <a:spLocks noChangeArrowheads="1"/>
          </p:cNvSpPr>
          <p:nvPr/>
        </p:nvSpPr>
        <p:spPr bwMode="auto">
          <a:xfrm>
            <a:off x="1288791" y="4082914"/>
            <a:ext cx="1913528" cy="71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350" b="1">
                <a:solidFill>
                  <a:schemeClr val="bg1"/>
                </a:solidFill>
                <a:latin typeface="微软雅黑" panose="020B0503020204020204" charset="-122"/>
                <a:ea typeface="微软雅黑" panose="020B0503020204020204" charset="-122"/>
                <a:sym typeface="微软雅黑" panose="020B0503020204020204" charset="-122"/>
              </a:rPr>
              <a:t>点击输入你的亮出内容</a:t>
            </a:r>
            <a:endParaRPr lang="en-US" sz="1350" b="1">
              <a:solidFill>
                <a:schemeClr val="bg1"/>
              </a:solidFill>
              <a:latin typeface="微软雅黑" panose="020B0503020204020204" charset="-122"/>
              <a:ea typeface="微软雅黑" panose="020B0503020204020204" charset="-122"/>
              <a:sym typeface="微软雅黑" panose="020B0503020204020204" charset="-122"/>
            </a:endParaRPr>
          </a:p>
          <a:p>
            <a:pPr algn="ctr" eaLnBrk="1" hangingPunct="1"/>
            <a:r>
              <a:rPr lang="zh-CN" altLang="en-US" sz="1350" b="1">
                <a:solidFill>
                  <a:schemeClr val="bg1"/>
                </a:solidFill>
                <a:latin typeface="微软雅黑" panose="020B0503020204020204" charset="-122"/>
                <a:ea typeface="微软雅黑" panose="020B0503020204020204" charset="-122"/>
                <a:sym typeface="微软雅黑" panose="020B0503020204020204" charset="-122"/>
              </a:rPr>
              <a:t>或复制文本内容</a:t>
            </a:r>
            <a:endParaRPr lang="en-US" sz="1350" b="1">
              <a:solidFill>
                <a:schemeClr val="bg1"/>
              </a:solidFill>
              <a:latin typeface="微软雅黑" panose="020B0503020204020204" charset="-122"/>
              <a:ea typeface="微软雅黑" panose="020B0503020204020204" charset="-122"/>
              <a:sym typeface="微软雅黑" panose="020B0503020204020204" charset="-122"/>
            </a:endParaRPr>
          </a:p>
          <a:p>
            <a:pPr algn="ctr" eaLnBrk="1" hangingPunct="1"/>
            <a:r>
              <a:rPr lang="zh-CN" altLang="en-US" sz="1350" b="1">
                <a:solidFill>
                  <a:schemeClr val="bg1"/>
                </a:solidFill>
                <a:latin typeface="微软雅黑" panose="020B0503020204020204" charset="-122"/>
                <a:ea typeface="微软雅黑" panose="020B0503020204020204" charset="-122"/>
                <a:sym typeface="微软雅黑" panose="020B0503020204020204" charset="-122"/>
              </a:rPr>
              <a:t>图片随意更改</a:t>
            </a:r>
          </a:p>
        </p:txBody>
      </p:sp>
      <p:sp>
        <p:nvSpPr>
          <p:cNvPr id="11" name="TextBox 10"/>
          <p:cNvSpPr>
            <a:spLocks noChangeArrowheads="1"/>
          </p:cNvSpPr>
          <p:nvPr/>
        </p:nvSpPr>
        <p:spPr bwMode="auto">
          <a:xfrm>
            <a:off x="3547421" y="4149554"/>
            <a:ext cx="1912339" cy="71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350" b="1">
                <a:solidFill>
                  <a:schemeClr val="bg1"/>
                </a:solidFill>
                <a:latin typeface="微软雅黑" panose="020B0503020204020204" charset="-122"/>
                <a:ea typeface="微软雅黑" panose="020B0503020204020204" charset="-122"/>
                <a:sym typeface="微软雅黑" panose="020B0503020204020204" charset="-122"/>
              </a:rPr>
              <a:t>点击输入你的亮出内容</a:t>
            </a:r>
            <a:endParaRPr lang="en-US" sz="1350" b="1">
              <a:solidFill>
                <a:schemeClr val="bg1"/>
              </a:solidFill>
              <a:latin typeface="微软雅黑" panose="020B0503020204020204" charset="-122"/>
              <a:ea typeface="微软雅黑" panose="020B0503020204020204" charset="-122"/>
              <a:sym typeface="微软雅黑" panose="020B0503020204020204" charset="-122"/>
            </a:endParaRPr>
          </a:p>
          <a:p>
            <a:pPr algn="ctr" eaLnBrk="1" hangingPunct="1"/>
            <a:r>
              <a:rPr lang="zh-CN" altLang="en-US" sz="1350" b="1">
                <a:solidFill>
                  <a:schemeClr val="bg1"/>
                </a:solidFill>
                <a:latin typeface="微软雅黑" panose="020B0503020204020204" charset="-122"/>
                <a:ea typeface="微软雅黑" panose="020B0503020204020204" charset="-122"/>
                <a:sym typeface="微软雅黑" panose="020B0503020204020204" charset="-122"/>
              </a:rPr>
              <a:t>或复制文本内容</a:t>
            </a:r>
            <a:endParaRPr lang="en-US" sz="1350" b="1">
              <a:solidFill>
                <a:schemeClr val="bg1"/>
              </a:solidFill>
              <a:latin typeface="微软雅黑" panose="020B0503020204020204" charset="-122"/>
              <a:ea typeface="微软雅黑" panose="020B0503020204020204" charset="-122"/>
              <a:sym typeface="微软雅黑" panose="020B0503020204020204" charset="-122"/>
            </a:endParaRPr>
          </a:p>
          <a:p>
            <a:pPr algn="ctr" eaLnBrk="1" hangingPunct="1"/>
            <a:r>
              <a:rPr lang="zh-CN" altLang="en-US" sz="1350" b="1">
                <a:solidFill>
                  <a:schemeClr val="bg1"/>
                </a:solidFill>
                <a:latin typeface="微软雅黑" panose="020B0503020204020204" charset="-122"/>
                <a:ea typeface="微软雅黑" panose="020B0503020204020204" charset="-122"/>
                <a:sym typeface="微软雅黑" panose="020B0503020204020204" charset="-122"/>
              </a:rPr>
              <a:t>图片随意更改</a:t>
            </a:r>
          </a:p>
        </p:txBody>
      </p:sp>
      <p:sp>
        <p:nvSpPr>
          <p:cNvPr id="12" name="TextBox 11"/>
          <p:cNvSpPr>
            <a:spLocks noChangeArrowheads="1"/>
          </p:cNvSpPr>
          <p:nvPr/>
        </p:nvSpPr>
        <p:spPr bwMode="auto">
          <a:xfrm>
            <a:off x="5863171" y="4149554"/>
            <a:ext cx="1913528" cy="71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350" b="1">
                <a:solidFill>
                  <a:schemeClr val="bg1"/>
                </a:solidFill>
                <a:latin typeface="微软雅黑" panose="020B0503020204020204" charset="-122"/>
                <a:ea typeface="微软雅黑" panose="020B0503020204020204" charset="-122"/>
                <a:sym typeface="微软雅黑" panose="020B0503020204020204" charset="-122"/>
              </a:rPr>
              <a:t>点击输入你的亮出内容</a:t>
            </a:r>
            <a:endParaRPr lang="en-US" sz="1350" b="1">
              <a:solidFill>
                <a:schemeClr val="bg1"/>
              </a:solidFill>
              <a:latin typeface="微软雅黑" panose="020B0503020204020204" charset="-122"/>
              <a:ea typeface="微软雅黑" panose="020B0503020204020204" charset="-122"/>
              <a:sym typeface="微软雅黑" panose="020B0503020204020204" charset="-122"/>
            </a:endParaRPr>
          </a:p>
          <a:p>
            <a:pPr algn="ctr" eaLnBrk="1" hangingPunct="1"/>
            <a:r>
              <a:rPr lang="zh-CN" altLang="en-US" sz="1350" b="1">
                <a:solidFill>
                  <a:schemeClr val="bg1"/>
                </a:solidFill>
                <a:latin typeface="微软雅黑" panose="020B0503020204020204" charset="-122"/>
                <a:ea typeface="微软雅黑" panose="020B0503020204020204" charset="-122"/>
                <a:sym typeface="微软雅黑" panose="020B0503020204020204" charset="-122"/>
              </a:rPr>
              <a:t>或复制文本内容</a:t>
            </a:r>
            <a:endParaRPr lang="en-US" sz="1350" b="1">
              <a:solidFill>
                <a:schemeClr val="bg1"/>
              </a:solidFill>
              <a:latin typeface="微软雅黑" panose="020B0503020204020204" charset="-122"/>
              <a:ea typeface="微软雅黑" panose="020B0503020204020204" charset="-122"/>
              <a:sym typeface="微软雅黑" panose="020B0503020204020204" charset="-122"/>
            </a:endParaRPr>
          </a:p>
          <a:p>
            <a:pPr algn="ctr" eaLnBrk="1" hangingPunct="1"/>
            <a:r>
              <a:rPr lang="zh-CN" altLang="en-US" sz="1350" b="1">
                <a:solidFill>
                  <a:schemeClr val="bg1"/>
                </a:solidFill>
                <a:latin typeface="微软雅黑" panose="020B0503020204020204" charset="-122"/>
                <a:ea typeface="微软雅黑" panose="020B0503020204020204" charset="-122"/>
                <a:sym typeface="微软雅黑" panose="020B0503020204020204" charset="-122"/>
              </a:rPr>
              <a:t>图片随意更改</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476" y="640842"/>
            <a:ext cx="7146228" cy="438025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p:cBhvr>
                                        <p:cTn id="13" dur="500"/>
                                        <p:tgtEl>
                                          <p:spTgt spid="10"/>
                                        </p:tgtEl>
                                      </p:cBhvr>
                                    </p:animEffect>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p:cBhvr>
                                        <p:cTn id="17" dur="500"/>
                                        <p:tgtEl>
                                          <p:spTgt spid="11"/>
                                        </p:tgtEl>
                                      </p:cBhvr>
                                    </p:animEffect>
                                  </p:childTnLst>
                                </p:cTn>
                              </p:par>
                            </p:childTnLst>
                          </p:cTn>
                        </p:par>
                        <p:par>
                          <p:cTn id="18" fill="hold">
                            <p:stCondLst>
                              <p:cond delay="2000"/>
                            </p:stCondLst>
                            <p:childTnLst>
                              <p:par>
                                <p:cTn id="19" presetID="22" presetClass="entr" presetSubtype="1"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bldLvl="0" autoUpdateAnimBg="0"/>
      <p:bldP spid="11" grpId="0" bldLvl="0" autoUpdateAnimBg="0"/>
      <p:bldP spid="12" grpId="0" bldLvl="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66282" y="51856"/>
            <a:ext cx="4424228" cy="461665"/>
          </a:xfrm>
          <a:prstGeom prst="rect">
            <a:avLst/>
          </a:prstGeom>
          <a:noFill/>
        </p:spPr>
        <p:txBody>
          <a:bodyPr wrap="square" rtlCol="0">
            <a:spAutoFit/>
          </a:bodyPr>
          <a:lstStyle/>
          <a:p>
            <a:pPr algn="ctr"/>
            <a:r>
              <a:rPr lang="zh-CN" altLang="en-US" sz="2400" dirty="0" smtClean="0">
                <a:solidFill>
                  <a:schemeClr val="bg1"/>
                </a:solidFill>
              </a:rPr>
              <a:t>版本控制（第三版）</a:t>
            </a:r>
            <a:endParaRPr lang="zh-CN" altLang="en-US" sz="2400" dirty="0">
              <a:solidFill>
                <a:schemeClr val="bg1"/>
              </a:solidFill>
            </a:endParaRPr>
          </a:p>
        </p:txBody>
      </p:sp>
      <p:sp>
        <p:nvSpPr>
          <p:cNvPr id="11" name="TextBox 10"/>
          <p:cNvSpPr>
            <a:spLocks noChangeArrowheads="1"/>
          </p:cNvSpPr>
          <p:nvPr/>
        </p:nvSpPr>
        <p:spPr bwMode="auto">
          <a:xfrm>
            <a:off x="3547421" y="4149554"/>
            <a:ext cx="1912339" cy="71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350" b="1" dirty="0">
                <a:solidFill>
                  <a:schemeClr val="bg1"/>
                </a:solidFill>
                <a:latin typeface="微软雅黑" panose="020B0503020204020204" charset="-122"/>
                <a:ea typeface="微软雅黑" panose="020B0503020204020204" charset="-122"/>
                <a:sym typeface="微软雅黑" panose="020B0503020204020204" charset="-122"/>
              </a:rPr>
              <a:t>点击输入你的亮出内容</a:t>
            </a:r>
            <a:endParaRPr lang="en-US" sz="1350" b="1" dirty="0">
              <a:solidFill>
                <a:schemeClr val="bg1"/>
              </a:solidFill>
              <a:latin typeface="微软雅黑" panose="020B0503020204020204" charset="-122"/>
              <a:ea typeface="微软雅黑" panose="020B0503020204020204" charset="-122"/>
              <a:sym typeface="微软雅黑" panose="020B0503020204020204" charset="-122"/>
            </a:endParaRPr>
          </a:p>
          <a:p>
            <a:pPr algn="ctr" eaLnBrk="1" hangingPunct="1"/>
            <a:r>
              <a:rPr lang="zh-CN" altLang="en-US" sz="1350" b="1" dirty="0">
                <a:solidFill>
                  <a:schemeClr val="bg1"/>
                </a:solidFill>
                <a:latin typeface="微软雅黑" panose="020B0503020204020204" charset="-122"/>
                <a:ea typeface="微软雅黑" panose="020B0503020204020204" charset="-122"/>
                <a:sym typeface="微软雅黑" panose="020B0503020204020204" charset="-122"/>
              </a:rPr>
              <a:t>或复制文本内容</a:t>
            </a:r>
            <a:endParaRPr lang="en-US" sz="1350" b="1" dirty="0">
              <a:solidFill>
                <a:schemeClr val="bg1"/>
              </a:solidFill>
              <a:latin typeface="微软雅黑" panose="020B0503020204020204" charset="-122"/>
              <a:ea typeface="微软雅黑" panose="020B0503020204020204" charset="-122"/>
              <a:sym typeface="微软雅黑" panose="020B0503020204020204" charset="-122"/>
            </a:endParaRPr>
          </a:p>
          <a:p>
            <a:pPr algn="ctr" eaLnBrk="1" hangingPunct="1"/>
            <a:r>
              <a:rPr lang="zh-CN" altLang="en-US" sz="1350" b="1" dirty="0">
                <a:solidFill>
                  <a:schemeClr val="bg1"/>
                </a:solidFill>
                <a:latin typeface="微软雅黑" panose="020B0503020204020204" charset="-122"/>
                <a:ea typeface="微软雅黑" panose="020B0503020204020204" charset="-122"/>
                <a:sym typeface="微软雅黑" panose="020B0503020204020204" charset="-122"/>
              </a:rPr>
              <a:t>图片随意更改</a:t>
            </a:r>
          </a:p>
        </p:txBody>
      </p:sp>
      <p:sp>
        <p:nvSpPr>
          <p:cNvPr id="12" name="TextBox 11"/>
          <p:cNvSpPr>
            <a:spLocks noChangeArrowheads="1"/>
          </p:cNvSpPr>
          <p:nvPr/>
        </p:nvSpPr>
        <p:spPr bwMode="auto">
          <a:xfrm>
            <a:off x="5863171" y="4149554"/>
            <a:ext cx="1913528" cy="71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350" b="1">
                <a:solidFill>
                  <a:schemeClr val="bg1"/>
                </a:solidFill>
                <a:latin typeface="微软雅黑" panose="020B0503020204020204" charset="-122"/>
                <a:ea typeface="微软雅黑" panose="020B0503020204020204" charset="-122"/>
                <a:sym typeface="微软雅黑" panose="020B0503020204020204" charset="-122"/>
              </a:rPr>
              <a:t>点击输入你的亮出内容</a:t>
            </a:r>
            <a:endParaRPr lang="en-US" sz="1350" b="1">
              <a:solidFill>
                <a:schemeClr val="bg1"/>
              </a:solidFill>
              <a:latin typeface="微软雅黑" panose="020B0503020204020204" charset="-122"/>
              <a:ea typeface="微软雅黑" panose="020B0503020204020204" charset="-122"/>
              <a:sym typeface="微软雅黑" panose="020B0503020204020204" charset="-122"/>
            </a:endParaRPr>
          </a:p>
          <a:p>
            <a:pPr algn="ctr" eaLnBrk="1" hangingPunct="1"/>
            <a:r>
              <a:rPr lang="zh-CN" altLang="en-US" sz="1350" b="1">
                <a:solidFill>
                  <a:schemeClr val="bg1"/>
                </a:solidFill>
                <a:latin typeface="微软雅黑" panose="020B0503020204020204" charset="-122"/>
                <a:ea typeface="微软雅黑" panose="020B0503020204020204" charset="-122"/>
                <a:sym typeface="微软雅黑" panose="020B0503020204020204" charset="-122"/>
              </a:rPr>
              <a:t>或复制文本内容</a:t>
            </a:r>
            <a:endParaRPr lang="en-US" sz="1350" b="1">
              <a:solidFill>
                <a:schemeClr val="bg1"/>
              </a:solidFill>
              <a:latin typeface="微软雅黑" panose="020B0503020204020204" charset="-122"/>
              <a:ea typeface="微软雅黑" panose="020B0503020204020204" charset="-122"/>
              <a:sym typeface="微软雅黑" panose="020B0503020204020204" charset="-122"/>
            </a:endParaRPr>
          </a:p>
          <a:p>
            <a:pPr algn="ctr" eaLnBrk="1" hangingPunct="1"/>
            <a:r>
              <a:rPr lang="zh-CN" altLang="en-US" sz="1350" b="1">
                <a:solidFill>
                  <a:schemeClr val="bg1"/>
                </a:solidFill>
                <a:latin typeface="微软雅黑" panose="020B0503020204020204" charset="-122"/>
                <a:ea typeface="微软雅黑" panose="020B0503020204020204" charset="-122"/>
                <a:sym typeface="微软雅黑" panose="020B0503020204020204" charset="-122"/>
              </a:rPr>
              <a:t>图片随意更改</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085" y="687142"/>
            <a:ext cx="7308112" cy="42729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p:cBhvr>
                                        <p:cTn id="13" dur="500"/>
                                        <p:tgtEl>
                                          <p:spTgt spid="11"/>
                                        </p:tgtEl>
                                      </p:cBhvr>
                                    </p:animEffect>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bldLvl="0" autoUpdateAnimBg="0"/>
      <p:bldP spid="12" grpId="0" bldLvl="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98435" y="-268047"/>
            <a:ext cx="2171165" cy="5816529"/>
          </a:xfrm>
          <a:prstGeom prst="rect">
            <a:avLst/>
          </a:prstGeom>
          <a:noFill/>
        </p:spPr>
        <p:txBody>
          <a:bodyPr wrap="square" rtlCol="0">
            <a:spAutoFit/>
          </a:bodyPr>
          <a:lstStyle/>
          <a:p>
            <a:r>
              <a:rPr lang="en-US" altLang="zh-CN" sz="37195" dirty="0" smtClean="0">
                <a:solidFill>
                  <a:schemeClr val="bg1"/>
                </a:solidFill>
              </a:rPr>
              <a:t>2</a:t>
            </a:r>
            <a:endParaRPr lang="zh-CN" altLang="en-US" sz="37195" dirty="0">
              <a:solidFill>
                <a:schemeClr val="bg1"/>
              </a:solidFill>
            </a:endParaRPr>
          </a:p>
        </p:txBody>
      </p:sp>
      <p:sp>
        <p:nvSpPr>
          <p:cNvPr id="10" name="文本框 9"/>
          <p:cNvSpPr txBox="1"/>
          <p:nvPr/>
        </p:nvSpPr>
        <p:spPr>
          <a:xfrm>
            <a:off x="1941463" y="3117757"/>
            <a:ext cx="2059586" cy="784830"/>
          </a:xfrm>
          <a:prstGeom prst="rect">
            <a:avLst/>
          </a:prstGeom>
          <a:noFill/>
        </p:spPr>
        <p:txBody>
          <a:bodyPr wrap="square" rtlCol="0">
            <a:spAutoFit/>
          </a:bodyPr>
          <a:lstStyle/>
          <a:p>
            <a:pPr algn="ctr"/>
            <a:r>
              <a:rPr lang="en-US" altLang="zh-CN" sz="4500" b="1" dirty="0">
                <a:solidFill>
                  <a:schemeClr val="bg1"/>
                </a:solidFill>
              </a:rPr>
              <a:t>PART</a:t>
            </a:r>
            <a:endParaRPr lang="zh-CN" altLang="en-US" sz="4500" b="1" dirty="0">
              <a:solidFill>
                <a:schemeClr val="bg1"/>
              </a:solidFill>
            </a:endParaRPr>
          </a:p>
        </p:txBody>
      </p:sp>
      <p:cxnSp>
        <p:nvCxnSpPr>
          <p:cNvPr id="11" name="直接连接符 10"/>
          <p:cNvCxnSpPr/>
          <p:nvPr/>
        </p:nvCxnSpPr>
        <p:spPr>
          <a:xfrm flipV="1">
            <a:off x="3116850" y="1600204"/>
            <a:ext cx="2053050" cy="263116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143375" y="3117757"/>
            <a:ext cx="2961049" cy="646331"/>
          </a:xfrm>
          <a:prstGeom prst="rect">
            <a:avLst/>
          </a:prstGeom>
          <a:noFill/>
        </p:spPr>
        <p:txBody>
          <a:bodyPr wrap="square" rtlCol="0">
            <a:spAutoFit/>
          </a:bodyPr>
          <a:lstStyle/>
          <a:p>
            <a:r>
              <a:rPr lang="zh-CN" altLang="en-US" sz="3600" dirty="0" smtClean="0">
                <a:solidFill>
                  <a:schemeClr val="bg1"/>
                </a:solidFill>
              </a:rPr>
              <a:t>工具的使用</a:t>
            </a:r>
            <a:endParaRPr lang="zh-CN" altLang="en-US" sz="36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360"/>
                                          </p:val>
                                        </p:tav>
                                        <p:tav tm="100000">
                                          <p:val>
                                            <p:fltVal val="0"/>
                                          </p:val>
                                        </p:tav>
                                      </p:tavLst>
                                    </p:anim>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arn(inVertical)">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anim calcmode="lin" valueType="num">
                                      <p:cBhvr>
                                        <p:cTn id="26" dur="1000" fill="hold"/>
                                        <p:tgtEl>
                                          <p:spTgt spid="12"/>
                                        </p:tgtEl>
                                        <p:attrNameLst>
                                          <p:attrName>ppt_x</p:attrName>
                                        </p:attrNameLst>
                                      </p:cBhvr>
                                      <p:tavLst>
                                        <p:tav tm="0">
                                          <p:val>
                                            <p:strVal val="#ppt_x"/>
                                          </p:val>
                                        </p:tav>
                                        <p:tav tm="100000">
                                          <p:val>
                                            <p:strVal val="#ppt_x"/>
                                          </p:val>
                                        </p:tav>
                                      </p:tavLst>
                                    </p:anim>
                                    <p:anim calcmode="lin" valueType="num">
                                      <p:cBhvr>
                                        <p:cTn id="2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66282" y="51856"/>
            <a:ext cx="4424228" cy="461665"/>
          </a:xfrm>
          <a:prstGeom prst="rect">
            <a:avLst/>
          </a:prstGeom>
          <a:noFill/>
        </p:spPr>
        <p:txBody>
          <a:bodyPr wrap="square" rtlCol="0">
            <a:spAutoFit/>
          </a:bodyPr>
          <a:lstStyle/>
          <a:p>
            <a:pPr algn="ctr"/>
            <a:r>
              <a:rPr lang="zh-CN" altLang="en-US" sz="2400" dirty="0" smtClean="0">
                <a:solidFill>
                  <a:schemeClr val="bg1"/>
                </a:solidFill>
              </a:rPr>
              <a:t>工具的使用</a:t>
            </a:r>
            <a:endParaRPr lang="zh-CN" altLang="en-US" sz="2400" dirty="0">
              <a:solidFill>
                <a:schemeClr val="bg1"/>
              </a:solidFill>
            </a:endParaRPr>
          </a:p>
        </p:txBody>
      </p:sp>
      <p:sp>
        <p:nvSpPr>
          <p:cNvPr id="12" name="TextBox 11"/>
          <p:cNvSpPr>
            <a:spLocks noChangeArrowheads="1"/>
          </p:cNvSpPr>
          <p:nvPr/>
        </p:nvSpPr>
        <p:spPr bwMode="auto">
          <a:xfrm>
            <a:off x="646446" y="922553"/>
            <a:ext cx="3671166"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r>
              <a:rPr lang="en-US" altLang="zh-CN" sz="2000" dirty="0" smtClean="0">
                <a:latin typeface="微软雅黑" panose="020B0503020204020204" charset="-122"/>
                <a:ea typeface="微软雅黑" panose="020B0503020204020204" charset="-122"/>
                <a:sym typeface="微软雅黑" panose="020B0503020204020204" charset="-122"/>
              </a:rPr>
              <a:t>1.Profile</a:t>
            </a:r>
            <a:r>
              <a:rPr lang="zh-CN" altLang="en-US" sz="2000" dirty="0" smtClean="0">
                <a:latin typeface="微软雅黑" panose="020B0503020204020204" charset="-122"/>
                <a:ea typeface="微软雅黑" panose="020B0503020204020204" charset="-122"/>
                <a:sym typeface="微软雅黑" panose="020B0503020204020204" charset="-122"/>
              </a:rPr>
              <a:t>：</a:t>
            </a:r>
            <a:r>
              <a:rPr lang="en-US" altLang="zh-CN" sz="2000" dirty="0" smtClean="0">
                <a:latin typeface="微软雅黑" panose="020B0503020204020204" charset="-122"/>
                <a:ea typeface="微软雅黑" panose="020B0503020204020204" charset="-122"/>
                <a:sym typeface="微软雅黑" panose="020B0503020204020204" charset="-122"/>
              </a:rPr>
              <a:t> </a:t>
            </a:r>
            <a:r>
              <a:rPr lang="zh-CN" altLang="en-US" sz="2000" dirty="0">
                <a:latin typeface="微软雅黑" panose="020B0503020204020204" charset="-122"/>
                <a:ea typeface="微软雅黑" panose="020B0503020204020204" charset="-122"/>
                <a:sym typeface="微软雅黑" panose="020B0503020204020204" charset="-122"/>
              </a:rPr>
              <a:t>性能</a:t>
            </a:r>
            <a:r>
              <a:rPr lang="zh-CN" altLang="en-US" sz="2000" dirty="0" smtClean="0">
                <a:latin typeface="微软雅黑" panose="020B0503020204020204" charset="-122"/>
                <a:ea typeface="微软雅黑" panose="020B0503020204020204" charset="-122"/>
                <a:sym typeface="微软雅黑" panose="020B0503020204020204" charset="-122"/>
              </a:rPr>
              <a:t>分析</a:t>
            </a:r>
            <a:endParaRPr lang="en-US" altLang="zh-CN" sz="2000" dirty="0" smtClean="0">
              <a:latin typeface="微软雅黑" panose="020B0503020204020204" charset="-122"/>
              <a:ea typeface="微软雅黑" panose="020B0503020204020204" charset="-122"/>
              <a:sym typeface="微软雅黑" panose="020B0503020204020204" charset="-122"/>
            </a:endParaRPr>
          </a:p>
          <a:p>
            <a:pPr eaLnBrk="1" hangingPunct="1"/>
            <a:endParaRPr lang="en-US" altLang="zh-CN" sz="2000" dirty="0" smtClean="0">
              <a:latin typeface="微软雅黑" panose="020B0503020204020204" charset="-122"/>
              <a:ea typeface="微软雅黑" panose="020B0503020204020204" charset="-122"/>
              <a:sym typeface="微软雅黑" panose="020B0503020204020204" charset="-122"/>
            </a:endParaRPr>
          </a:p>
          <a:p>
            <a:pPr eaLnBrk="1" hangingPunct="1"/>
            <a:r>
              <a:rPr lang="en-US" altLang="zh-CN" sz="2000" dirty="0" smtClean="0">
                <a:latin typeface="微软雅黑" panose="020B0503020204020204" charset="-122"/>
                <a:ea typeface="微软雅黑" panose="020B0503020204020204" charset="-122"/>
                <a:sym typeface="微软雅黑" panose="020B0503020204020204" charset="-122"/>
              </a:rPr>
              <a:t>2.Pyunit</a:t>
            </a:r>
            <a:r>
              <a:rPr lang="zh-CN" altLang="en-US" sz="2000" dirty="0" smtClean="0">
                <a:latin typeface="微软雅黑" panose="020B0503020204020204" charset="-122"/>
                <a:ea typeface="微软雅黑" panose="020B0503020204020204" charset="-122"/>
                <a:sym typeface="微软雅黑" panose="020B0503020204020204" charset="-122"/>
              </a:rPr>
              <a:t>：单元测试</a:t>
            </a:r>
            <a:endParaRPr lang="en-US" altLang="zh-CN" sz="2000" dirty="0" smtClean="0">
              <a:latin typeface="微软雅黑" panose="020B0503020204020204" charset="-122"/>
              <a:ea typeface="微软雅黑" panose="020B0503020204020204" charset="-122"/>
              <a:sym typeface="微软雅黑" panose="020B0503020204020204" charset="-122"/>
            </a:endParaRPr>
          </a:p>
          <a:p>
            <a:pPr eaLnBrk="1" hangingPunct="1"/>
            <a:endParaRPr lang="en-US" altLang="zh-CN" sz="2000" dirty="0">
              <a:latin typeface="微软雅黑" panose="020B0503020204020204" charset="-122"/>
              <a:ea typeface="微软雅黑" panose="020B0503020204020204" charset="-122"/>
              <a:sym typeface="微软雅黑" panose="020B0503020204020204" charset="-122"/>
            </a:endParaRPr>
          </a:p>
          <a:p>
            <a:pPr eaLnBrk="1" hangingPunct="1"/>
            <a:r>
              <a:rPr lang="en-US" altLang="zh-CN" sz="2000" dirty="0" smtClean="0">
                <a:latin typeface="微软雅黑" panose="020B0503020204020204" charset="-122"/>
                <a:ea typeface="微软雅黑" panose="020B0503020204020204" charset="-122"/>
                <a:sym typeface="微软雅黑" panose="020B0503020204020204" charset="-122"/>
              </a:rPr>
              <a:t>3.Pylint</a:t>
            </a:r>
            <a:r>
              <a:rPr lang="zh-CN" altLang="en-US" sz="2000" dirty="0" smtClean="0">
                <a:latin typeface="微软雅黑" panose="020B0503020204020204" charset="-122"/>
                <a:ea typeface="微软雅黑" panose="020B0503020204020204" charset="-122"/>
                <a:sym typeface="微软雅黑" panose="020B0503020204020204" charset="-122"/>
              </a:rPr>
              <a:t>：代码检查</a:t>
            </a:r>
            <a:endParaRPr lang="en-US" altLang="zh-CN" sz="2000" dirty="0">
              <a:latin typeface="微软雅黑" panose="020B0503020204020204" charset="-122"/>
              <a:ea typeface="微软雅黑" panose="020B0503020204020204" charset="-122"/>
              <a:sym typeface="微软雅黑" panose="020B0503020204020204" charset="-122"/>
            </a:endParaRPr>
          </a:p>
          <a:p>
            <a:pPr eaLnBrk="1" hangingPunct="1"/>
            <a:endParaRPr lang="en-US" altLang="zh-CN" sz="2000" dirty="0" smtClean="0">
              <a:latin typeface="微软雅黑" panose="020B0503020204020204" charset="-122"/>
              <a:ea typeface="微软雅黑" panose="020B0503020204020204" charset="-122"/>
              <a:sym typeface="微软雅黑" panose="020B0503020204020204" charset="-122"/>
            </a:endParaRPr>
          </a:p>
          <a:p>
            <a:pPr eaLnBrk="1" hangingPunct="1"/>
            <a:r>
              <a:rPr lang="en-US" altLang="zh-CN" sz="2000" dirty="0" smtClean="0">
                <a:latin typeface="微软雅黑" panose="020B0503020204020204" charset="-122"/>
                <a:ea typeface="微软雅黑" panose="020B0503020204020204" charset="-122"/>
                <a:sym typeface="微软雅黑" panose="020B0503020204020204" charset="-122"/>
              </a:rPr>
              <a:t>4.Git</a:t>
            </a:r>
            <a:r>
              <a:rPr lang="zh-CN" altLang="en-US" sz="2000" dirty="0" smtClean="0">
                <a:latin typeface="微软雅黑" panose="020B0503020204020204" charset="-122"/>
                <a:ea typeface="微软雅黑" panose="020B0503020204020204" charset="-122"/>
                <a:sym typeface="微软雅黑" panose="020B0503020204020204" charset="-122"/>
              </a:rPr>
              <a:t>：版本控制</a:t>
            </a:r>
            <a:endParaRPr lang="en-US" altLang="zh-CN" sz="2000" dirty="0" smtClean="0">
              <a:latin typeface="微软雅黑" panose="020B0503020204020204" charset="-122"/>
              <a:ea typeface="微软雅黑" panose="020B0503020204020204" charset="-122"/>
              <a:sym typeface="微软雅黑" panose="020B0503020204020204" charset="-122"/>
            </a:endParaRPr>
          </a:p>
          <a:p>
            <a:pPr eaLnBrk="1" hangingPunct="1"/>
            <a:endParaRPr lang="en-US" altLang="zh-CN" sz="2000" dirty="0" smtClean="0">
              <a:latin typeface="微软雅黑" panose="020B0503020204020204" charset="-122"/>
              <a:ea typeface="微软雅黑" panose="020B0503020204020204" charset="-122"/>
              <a:sym typeface="微软雅黑" panose="020B0503020204020204" charset="-122"/>
            </a:endParaRPr>
          </a:p>
          <a:p>
            <a:pPr eaLnBrk="1" hangingPunct="1"/>
            <a:r>
              <a:rPr lang="en-US" altLang="zh-CN" sz="2000" dirty="0" smtClean="0">
                <a:latin typeface="微软雅黑" panose="020B0503020204020204" charset="-122"/>
                <a:ea typeface="微软雅黑" panose="020B0503020204020204" charset="-122"/>
                <a:sym typeface="微软雅黑" panose="020B0503020204020204" charset="-122"/>
              </a:rPr>
              <a:t>5.leangoo</a:t>
            </a:r>
            <a:r>
              <a:rPr lang="zh-CN" altLang="en-US" sz="2000" dirty="0" smtClean="0">
                <a:latin typeface="微软雅黑" panose="020B0503020204020204" charset="-122"/>
                <a:ea typeface="微软雅黑" panose="020B0503020204020204" charset="-122"/>
                <a:sym typeface="微软雅黑" panose="020B0503020204020204" charset="-122"/>
              </a:rPr>
              <a:t>：项目协作管理</a:t>
            </a:r>
            <a:endParaRPr lang="en-US" sz="2000" dirty="0">
              <a:latin typeface="微软雅黑" panose="020B0503020204020204" charset="-122"/>
              <a:ea typeface="微软雅黑" panose="020B0503020204020204" charset="-122"/>
              <a:sym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bldLvl="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66282" y="51856"/>
            <a:ext cx="4424228" cy="461665"/>
          </a:xfrm>
          <a:prstGeom prst="rect">
            <a:avLst/>
          </a:prstGeom>
          <a:noFill/>
        </p:spPr>
        <p:txBody>
          <a:bodyPr wrap="square" rtlCol="0">
            <a:spAutoFit/>
          </a:bodyPr>
          <a:lstStyle/>
          <a:p>
            <a:pPr algn="ctr"/>
            <a:r>
              <a:rPr lang="en-US" altLang="zh-CN" sz="2400" dirty="0" smtClean="0">
                <a:solidFill>
                  <a:schemeClr val="bg1"/>
                </a:solidFill>
              </a:rPr>
              <a:t>Profile:</a:t>
            </a:r>
            <a:r>
              <a:rPr lang="zh-CN" altLang="en-US" sz="2400" dirty="0" smtClean="0">
                <a:solidFill>
                  <a:schemeClr val="bg1"/>
                </a:solidFill>
              </a:rPr>
              <a:t>性能分析</a:t>
            </a:r>
            <a:endParaRPr lang="zh-CN" altLang="en-US" sz="2400" dirty="0">
              <a:solidFill>
                <a:schemeClr val="bg1"/>
              </a:solidFill>
            </a:endParaRPr>
          </a:p>
        </p:txBody>
      </p:sp>
      <p:sp>
        <p:nvSpPr>
          <p:cNvPr id="7" name="TextBox 16"/>
          <p:cNvSpPr txBox="1"/>
          <p:nvPr/>
        </p:nvSpPr>
        <p:spPr>
          <a:xfrm>
            <a:off x="584502" y="873415"/>
            <a:ext cx="7020408" cy="2108269"/>
          </a:xfrm>
          <a:prstGeom prst="rect">
            <a:avLst/>
          </a:prstGeom>
          <a:noFill/>
        </p:spPr>
        <p:txBody>
          <a:bodyPr wrap="square" rtlCol="0">
            <a:spAutoFit/>
          </a:bodyPr>
          <a:lstStyle/>
          <a:p>
            <a:r>
              <a:rPr lang="en-US" altLang="zh-CN" dirty="0" smtClean="0">
                <a:latin typeface="微软雅黑" panose="020B0503020204020204" charset="-122"/>
                <a:ea typeface="微软雅黑" panose="020B0503020204020204" charset="-122"/>
              </a:rPr>
              <a:t>Why?</a:t>
            </a:r>
          </a:p>
          <a:p>
            <a:endParaRPr lang="en-US" altLang="zh-CN" dirty="0" smtClean="0">
              <a:latin typeface="微软雅黑" panose="020B0503020204020204" charset="-122"/>
              <a:ea typeface="微软雅黑" panose="020B0503020204020204" charset="-122"/>
            </a:endParaRPr>
          </a:p>
          <a:p>
            <a:pPr>
              <a:lnSpc>
                <a:spcPct val="150000"/>
              </a:lnSpc>
            </a:pPr>
            <a:r>
              <a:rPr lang="zh-CN" altLang="zh-CN" sz="1600" dirty="0"/>
              <a:t>程序运行慢的原因有很多种，比如存在大量的劣化代码，但真正的原因往往是一两段设计的并不那么好的</a:t>
            </a:r>
            <a:r>
              <a:rPr lang="zh-CN" altLang="zh-CN" sz="1600" dirty="0" smtClean="0"/>
              <a:t>程序</a:t>
            </a:r>
            <a:r>
              <a:rPr lang="zh-CN" altLang="en-US" sz="1600" dirty="0" smtClean="0"/>
              <a:t>，</a:t>
            </a:r>
            <a:r>
              <a:rPr lang="zh-CN" altLang="zh-CN" sz="1600" dirty="0" smtClean="0"/>
              <a:t>在</a:t>
            </a:r>
            <a:r>
              <a:rPr lang="zh-CN" altLang="zh-CN" sz="1600" dirty="0"/>
              <a:t>程序中我们很难靠经验找出造成性能瓶颈的代码</a:t>
            </a:r>
            <a:r>
              <a:rPr lang="zh-CN" altLang="zh-CN" sz="1600" dirty="0" smtClean="0"/>
              <a:t>，这个</a:t>
            </a:r>
            <a:r>
              <a:rPr lang="zh-CN" altLang="zh-CN" sz="1600" dirty="0"/>
              <a:t>时候我们就要借助一个好用的性能分析工具</a:t>
            </a:r>
            <a:r>
              <a:rPr lang="en-US" altLang="zh-CN" sz="1600" dirty="0"/>
              <a:t>--profile</a:t>
            </a:r>
            <a:r>
              <a:rPr lang="zh-CN" altLang="zh-CN" sz="1600" dirty="0" smtClean="0"/>
              <a:t>。</a:t>
            </a:r>
            <a:endParaRPr lang="en-US" altLang="zh-CN" sz="1600" dirty="0" smtClean="0"/>
          </a:p>
          <a:p>
            <a:endParaRPr lang="en-US" altLang="zh-CN" sz="1600" dirty="0"/>
          </a:p>
          <a:p>
            <a:r>
              <a:rPr lang="zh-CN" altLang="zh-CN" sz="1600" dirty="0" smtClean="0"/>
              <a:t> </a:t>
            </a:r>
            <a:endParaRPr lang="zh-CN" altLang="en-US" sz="1600"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66282" y="51856"/>
            <a:ext cx="4424228" cy="461665"/>
          </a:xfrm>
          <a:prstGeom prst="rect">
            <a:avLst/>
          </a:prstGeom>
          <a:noFill/>
        </p:spPr>
        <p:txBody>
          <a:bodyPr wrap="square" rtlCol="0">
            <a:spAutoFit/>
          </a:bodyPr>
          <a:lstStyle/>
          <a:p>
            <a:pPr algn="ctr"/>
            <a:r>
              <a:rPr lang="en-US" altLang="zh-CN" sz="2400" dirty="0" smtClean="0">
                <a:solidFill>
                  <a:schemeClr val="bg1"/>
                </a:solidFill>
              </a:rPr>
              <a:t>Profile:</a:t>
            </a:r>
            <a:r>
              <a:rPr lang="zh-CN" altLang="en-US" sz="2400" dirty="0" smtClean="0">
                <a:solidFill>
                  <a:schemeClr val="bg1"/>
                </a:solidFill>
              </a:rPr>
              <a:t>性能分析</a:t>
            </a:r>
            <a:endParaRPr lang="zh-CN" altLang="en-US" sz="2400" dirty="0">
              <a:solidFill>
                <a:schemeClr val="bg1"/>
              </a:solidFill>
            </a:endParaRPr>
          </a:p>
        </p:txBody>
      </p:sp>
      <p:sp>
        <p:nvSpPr>
          <p:cNvPr id="7" name="TextBox 16"/>
          <p:cNvSpPr txBox="1"/>
          <p:nvPr/>
        </p:nvSpPr>
        <p:spPr>
          <a:xfrm>
            <a:off x="399568" y="738589"/>
            <a:ext cx="7020408" cy="3539430"/>
          </a:xfrm>
          <a:prstGeom prst="rect">
            <a:avLst/>
          </a:prstGeom>
          <a:noFill/>
        </p:spPr>
        <p:txBody>
          <a:bodyPr wrap="square" rtlCol="0">
            <a:spAutoFit/>
          </a:bodyPr>
          <a:lstStyle/>
          <a:p>
            <a:endParaRPr lang="en-US" altLang="zh-CN" sz="1600" dirty="0"/>
          </a:p>
          <a:p>
            <a:r>
              <a:rPr lang="en-US" altLang="zh-CN" sz="1600" dirty="0" smtClean="0"/>
              <a:t>What?</a:t>
            </a:r>
            <a:r>
              <a:rPr lang="en-US" altLang="zh-CN" sz="1600" dirty="0"/>
              <a:t> </a:t>
            </a:r>
            <a:endParaRPr lang="en-US" altLang="zh-CN" sz="1600" dirty="0" smtClean="0"/>
          </a:p>
          <a:p>
            <a:endParaRPr lang="en-US" altLang="zh-CN" sz="1600" dirty="0" smtClean="0"/>
          </a:p>
          <a:p>
            <a:r>
              <a:rPr lang="en-US" altLang="zh-CN" sz="1600" dirty="0" smtClean="0"/>
              <a:t>Profile</a:t>
            </a:r>
            <a:r>
              <a:rPr lang="zh-CN" altLang="zh-CN" sz="1600" dirty="0"/>
              <a:t>被包含在</a:t>
            </a:r>
            <a:r>
              <a:rPr lang="en-US" altLang="zh-CN" sz="1600" dirty="0"/>
              <a:t>python</a:t>
            </a:r>
            <a:r>
              <a:rPr lang="zh-CN" altLang="zh-CN" sz="1600" dirty="0"/>
              <a:t>的标准库中，可以统计程序中每个函数的运行时间</a:t>
            </a:r>
            <a:r>
              <a:rPr lang="en-US" altLang="zh-CN" sz="1600" dirty="0"/>
              <a:t>,profile</a:t>
            </a:r>
            <a:r>
              <a:rPr lang="zh-CN" altLang="zh-CN" sz="1600" dirty="0"/>
              <a:t>的统计分析分为以下几个方面</a:t>
            </a:r>
            <a:r>
              <a:rPr lang="zh-CN" altLang="zh-CN" sz="1600" dirty="0" smtClean="0"/>
              <a:t>：</a:t>
            </a:r>
            <a:endParaRPr lang="en-US" altLang="zh-CN" sz="1600" dirty="0" smtClean="0"/>
          </a:p>
          <a:p>
            <a:endParaRPr lang="zh-CN" altLang="zh-CN" sz="1600" dirty="0"/>
          </a:p>
          <a:p>
            <a:r>
              <a:rPr lang="en-US" altLang="zh-CN" sz="1600" dirty="0" err="1"/>
              <a:t>ncalls</a:t>
            </a:r>
            <a:r>
              <a:rPr lang="zh-CN" altLang="zh-CN" sz="1600" dirty="0"/>
              <a:t>：表示函数调用的次数；</a:t>
            </a:r>
          </a:p>
          <a:p>
            <a:r>
              <a:rPr lang="en-US" altLang="zh-CN" sz="1600" dirty="0" err="1"/>
              <a:t>tottime</a:t>
            </a:r>
            <a:r>
              <a:rPr lang="zh-CN" altLang="zh-CN" sz="1600" dirty="0"/>
              <a:t>：表示指定函数的总的运行时间</a:t>
            </a:r>
            <a:r>
              <a:rPr lang="zh-CN" altLang="zh-CN" sz="1600" dirty="0" smtClean="0"/>
              <a:t>，</a:t>
            </a:r>
            <a:r>
              <a:rPr lang="zh-CN" altLang="en-US" sz="1600" dirty="0" smtClean="0"/>
              <a:t>减去</a:t>
            </a:r>
            <a:r>
              <a:rPr lang="zh-CN" altLang="zh-CN" sz="1600" dirty="0" smtClean="0"/>
              <a:t>函数</a:t>
            </a:r>
            <a:r>
              <a:rPr lang="zh-CN" altLang="zh-CN" sz="1600" dirty="0"/>
              <a:t>中调用子函数的运行时间；</a:t>
            </a:r>
          </a:p>
          <a:p>
            <a:r>
              <a:rPr lang="en-US" altLang="zh-CN" sz="1600" dirty="0" err="1"/>
              <a:t>percall</a:t>
            </a:r>
            <a:r>
              <a:rPr lang="zh-CN" altLang="zh-CN" sz="1600" dirty="0" smtClean="0"/>
              <a:t>：</a:t>
            </a:r>
            <a:r>
              <a:rPr lang="zh-CN" altLang="en-US" sz="1600" dirty="0" smtClean="0"/>
              <a:t>函数调用的平均时间</a:t>
            </a:r>
            <a:r>
              <a:rPr lang="zh-CN" altLang="zh-CN" sz="1600" dirty="0" smtClean="0"/>
              <a:t>（</a:t>
            </a:r>
            <a:r>
              <a:rPr lang="zh-CN" altLang="zh-CN" sz="1600" dirty="0"/>
              <a:t>第一个</a:t>
            </a:r>
            <a:r>
              <a:rPr lang="en-US" altLang="zh-CN" sz="1600" dirty="0"/>
              <a:t> </a:t>
            </a:r>
            <a:r>
              <a:rPr lang="en-US" altLang="zh-CN" sz="1600" dirty="0" err="1"/>
              <a:t>percall</a:t>
            </a:r>
            <a:r>
              <a:rPr lang="zh-CN" altLang="zh-CN" sz="1600" dirty="0"/>
              <a:t>）等于</a:t>
            </a:r>
            <a:r>
              <a:rPr lang="en-US" altLang="zh-CN" sz="1600" dirty="0"/>
              <a:t> </a:t>
            </a:r>
            <a:r>
              <a:rPr lang="en-US" altLang="zh-CN" sz="1600" dirty="0" err="1"/>
              <a:t>tottime</a:t>
            </a:r>
            <a:r>
              <a:rPr lang="en-US" altLang="zh-CN" sz="1600" dirty="0"/>
              <a:t>/</a:t>
            </a:r>
            <a:r>
              <a:rPr lang="en-US" altLang="zh-CN" sz="1600" dirty="0" err="1"/>
              <a:t>ncalls</a:t>
            </a:r>
            <a:r>
              <a:rPr lang="zh-CN" altLang="zh-CN" sz="1600" dirty="0"/>
              <a:t>；</a:t>
            </a:r>
          </a:p>
          <a:p>
            <a:r>
              <a:rPr lang="en-US" altLang="zh-CN" sz="1600" dirty="0" err="1"/>
              <a:t>cumtime</a:t>
            </a:r>
            <a:r>
              <a:rPr lang="zh-CN" altLang="zh-CN" sz="1600" dirty="0"/>
              <a:t>：表示该函数及其所有子函数的调用运行的时间，即函数开始调用到返回的时间；</a:t>
            </a:r>
          </a:p>
          <a:p>
            <a:r>
              <a:rPr lang="en-US" altLang="zh-CN" sz="1600" dirty="0" err="1"/>
              <a:t>percall</a:t>
            </a:r>
            <a:r>
              <a:rPr lang="zh-CN" altLang="zh-CN" sz="1600" dirty="0"/>
              <a:t>：（第二个</a:t>
            </a:r>
            <a:r>
              <a:rPr lang="en-US" altLang="zh-CN" sz="1600" dirty="0"/>
              <a:t> </a:t>
            </a:r>
            <a:r>
              <a:rPr lang="en-US" altLang="zh-CN" sz="1600" dirty="0" err="1"/>
              <a:t>percall</a:t>
            </a:r>
            <a:r>
              <a:rPr lang="zh-CN" altLang="zh-CN" sz="1600" dirty="0"/>
              <a:t>）即函数运行一次的平均时间，等于</a:t>
            </a:r>
            <a:r>
              <a:rPr lang="en-US" altLang="zh-CN" sz="1600" dirty="0"/>
              <a:t> </a:t>
            </a:r>
            <a:r>
              <a:rPr lang="en-US" altLang="zh-CN" sz="1600" dirty="0" err="1"/>
              <a:t>cumtime</a:t>
            </a:r>
            <a:r>
              <a:rPr lang="en-US" altLang="zh-CN" sz="1600" dirty="0"/>
              <a:t>/</a:t>
            </a:r>
            <a:r>
              <a:rPr lang="en-US" altLang="zh-CN" sz="1600" dirty="0" err="1"/>
              <a:t>ncalls</a:t>
            </a:r>
            <a:r>
              <a:rPr lang="zh-CN" altLang="zh-CN" sz="1600" dirty="0"/>
              <a:t>；</a:t>
            </a:r>
          </a:p>
          <a:p>
            <a:r>
              <a:rPr lang="en-US" altLang="zh-CN" sz="1600" dirty="0" err="1"/>
              <a:t>filename:lineno</a:t>
            </a:r>
            <a:r>
              <a:rPr lang="en-US" altLang="zh-CN" sz="1600" dirty="0"/>
              <a:t>(function)</a:t>
            </a:r>
            <a:r>
              <a:rPr lang="zh-CN" altLang="zh-CN" sz="1600" dirty="0"/>
              <a:t>：每个函数调用的具体信息；</a:t>
            </a:r>
          </a:p>
          <a:p>
            <a:r>
              <a:rPr lang="en-US" altLang="zh-CN" sz="1600" dirty="0" err="1" smtClean="0">
                <a:solidFill>
                  <a:srgbClr val="C00000"/>
                </a:solidFill>
              </a:rPr>
              <a:t>Pstats</a:t>
            </a:r>
            <a:r>
              <a:rPr lang="en-US" altLang="zh-CN" sz="1600" dirty="0" smtClean="0">
                <a:solidFill>
                  <a:srgbClr val="C00000"/>
                </a:solidFill>
              </a:rPr>
              <a:t>:</a:t>
            </a:r>
            <a:r>
              <a:rPr lang="zh-CN" altLang="en-US" sz="1600" dirty="0" smtClean="0">
                <a:solidFill>
                  <a:srgbClr val="C00000"/>
                </a:solidFill>
              </a:rPr>
              <a:t>自定义报表</a:t>
            </a:r>
            <a:r>
              <a:rPr lang="zh-CN" altLang="zh-CN" sz="1600" dirty="0" smtClean="0">
                <a:solidFill>
                  <a:srgbClr val="C00000"/>
                </a:solidFill>
              </a:rPr>
              <a:t> </a:t>
            </a:r>
            <a:r>
              <a:rPr lang="zh-CN" altLang="en-US" sz="1600" dirty="0" smtClean="0">
                <a:solidFill>
                  <a:srgbClr val="C00000"/>
                </a:solidFill>
              </a:rPr>
              <a:t>（输出结果排序，控制）</a:t>
            </a:r>
            <a:endParaRPr lang="zh-CN" altLang="en-US" sz="1600" dirty="0">
              <a:solidFill>
                <a:srgbClr val="C00000"/>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66282" y="51856"/>
            <a:ext cx="4424228" cy="461665"/>
          </a:xfrm>
          <a:prstGeom prst="rect">
            <a:avLst/>
          </a:prstGeom>
          <a:noFill/>
        </p:spPr>
        <p:txBody>
          <a:bodyPr wrap="square" rtlCol="0">
            <a:spAutoFit/>
          </a:bodyPr>
          <a:lstStyle/>
          <a:p>
            <a:pPr algn="ctr"/>
            <a:r>
              <a:rPr lang="en-US" altLang="zh-CN" sz="2400" dirty="0">
                <a:solidFill>
                  <a:schemeClr val="bg1"/>
                </a:solidFill>
              </a:rPr>
              <a:t>Profile:</a:t>
            </a:r>
            <a:r>
              <a:rPr lang="zh-CN" altLang="en-US" sz="2400" dirty="0">
                <a:solidFill>
                  <a:schemeClr val="bg1"/>
                </a:solidFill>
              </a:rPr>
              <a:t>性能分析</a:t>
            </a:r>
          </a:p>
        </p:txBody>
      </p:sp>
      <p:sp>
        <p:nvSpPr>
          <p:cNvPr id="7" name="TextBox 16"/>
          <p:cNvSpPr txBox="1"/>
          <p:nvPr/>
        </p:nvSpPr>
        <p:spPr>
          <a:xfrm>
            <a:off x="321443" y="592731"/>
            <a:ext cx="3046789" cy="300082"/>
          </a:xfrm>
          <a:prstGeom prst="rect">
            <a:avLst/>
          </a:prstGeom>
          <a:noFill/>
        </p:spPr>
        <p:txBody>
          <a:bodyPr wrap="square" rtlCol="0">
            <a:spAutoFit/>
          </a:bodyPr>
          <a:lstStyle/>
          <a:p>
            <a:r>
              <a:rPr lang="en-US" altLang="zh-CN" dirty="0" smtClean="0">
                <a:latin typeface="微软雅黑" panose="020B0503020204020204" charset="-122"/>
                <a:ea typeface="微软雅黑" panose="020B0503020204020204" charset="-122"/>
              </a:rPr>
              <a:t>How?</a:t>
            </a:r>
            <a:r>
              <a:rPr lang="zh-CN" altLang="en-US" dirty="0" smtClean="0">
                <a:latin typeface="微软雅黑" panose="020B0503020204020204" charset="-122"/>
                <a:ea typeface="微软雅黑" panose="020B0503020204020204" charset="-122"/>
              </a:rPr>
              <a:t>        </a:t>
            </a:r>
            <a:r>
              <a:rPr lang="en-US" altLang="zh-CN" dirty="0" err="1" smtClean="0">
                <a:latin typeface="微软雅黑" panose="020B0503020204020204" charset="-122"/>
                <a:ea typeface="微软雅黑" panose="020B0503020204020204" charset="-122"/>
              </a:rPr>
              <a:t>Next_generation_Test</a:t>
            </a:r>
            <a:endParaRPr lang="zh-CN" altLang="en-US" dirty="0">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872" y="972023"/>
            <a:ext cx="7791048" cy="389424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66282" y="51856"/>
            <a:ext cx="4424228" cy="461665"/>
          </a:xfrm>
          <a:prstGeom prst="rect">
            <a:avLst/>
          </a:prstGeom>
          <a:noFill/>
        </p:spPr>
        <p:txBody>
          <a:bodyPr wrap="square" rtlCol="0">
            <a:spAutoFit/>
          </a:bodyPr>
          <a:lstStyle/>
          <a:p>
            <a:pPr algn="ctr"/>
            <a:r>
              <a:rPr lang="en-US" altLang="zh-CN" sz="2400" dirty="0">
                <a:solidFill>
                  <a:schemeClr val="bg1"/>
                </a:solidFill>
              </a:rPr>
              <a:t>Profile:</a:t>
            </a:r>
            <a:r>
              <a:rPr lang="zh-CN" altLang="en-US" sz="2400" dirty="0">
                <a:solidFill>
                  <a:schemeClr val="bg1"/>
                </a:solidFill>
              </a:rPr>
              <a:t>性能分析</a:t>
            </a:r>
          </a:p>
        </p:txBody>
      </p:sp>
      <p:sp>
        <p:nvSpPr>
          <p:cNvPr id="7" name="TextBox 16"/>
          <p:cNvSpPr txBox="1"/>
          <p:nvPr/>
        </p:nvSpPr>
        <p:spPr>
          <a:xfrm>
            <a:off x="321444" y="770457"/>
            <a:ext cx="2448272" cy="300082"/>
          </a:xfrm>
          <a:prstGeom prst="rect">
            <a:avLst/>
          </a:prstGeom>
          <a:noFill/>
        </p:spPr>
        <p:txBody>
          <a:bodyPr wrap="square" rtlCol="0">
            <a:spAutoFit/>
          </a:bodyPr>
          <a:lstStyle/>
          <a:p>
            <a:r>
              <a:rPr lang="en-US" altLang="zh-CN" dirty="0" smtClean="0">
                <a:latin typeface="微软雅黑" panose="020B0503020204020204" charset="-122"/>
                <a:ea typeface="微软雅黑" panose="020B0503020204020204" charset="-122"/>
              </a:rPr>
              <a:t>How?</a:t>
            </a:r>
            <a:r>
              <a:rPr lang="zh-CN" altLang="en-US" dirty="0" smtClean="0">
                <a:latin typeface="微软雅黑" panose="020B0503020204020204" charset="-122"/>
                <a:ea typeface="微软雅黑" panose="020B0503020204020204" charset="-122"/>
              </a:rPr>
              <a:t>    </a:t>
            </a:r>
            <a:r>
              <a:rPr lang="en-US" altLang="zh-CN" dirty="0" err="1" smtClean="0">
                <a:latin typeface="微软雅黑" panose="020B0503020204020204" charset="-122"/>
                <a:ea typeface="微软雅黑" panose="020B0503020204020204" charset="-122"/>
              </a:rPr>
              <a:t>Draw_Test</a:t>
            </a:r>
            <a:r>
              <a:rPr lang="zh-CN" altLang="en-US" dirty="0" smtClean="0">
                <a:latin typeface="微软雅黑" panose="020B0503020204020204" charset="-122"/>
                <a:ea typeface="微软雅黑" panose="020B0503020204020204" charset="-122"/>
              </a:rPr>
              <a:t>        </a:t>
            </a:r>
            <a:endParaRPr lang="zh-CN" altLang="en-US" dirty="0">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608" y="1481559"/>
            <a:ext cx="4188950" cy="2986269"/>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500" y="1307940"/>
            <a:ext cx="4325235" cy="31598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66282" y="51856"/>
            <a:ext cx="4424228" cy="461665"/>
          </a:xfrm>
          <a:prstGeom prst="rect">
            <a:avLst/>
          </a:prstGeom>
          <a:noFill/>
        </p:spPr>
        <p:txBody>
          <a:bodyPr wrap="square" rtlCol="0">
            <a:spAutoFit/>
          </a:bodyPr>
          <a:lstStyle/>
          <a:p>
            <a:r>
              <a:rPr lang="en-US" altLang="zh-CN" sz="2400" dirty="0" err="1" smtClean="0">
                <a:solidFill>
                  <a:schemeClr val="bg1"/>
                </a:solidFill>
                <a:latin typeface="微软雅黑" panose="020B0503020204020204" charset="-122"/>
                <a:ea typeface="微软雅黑" panose="020B0503020204020204" charset="-122"/>
                <a:sym typeface="微软雅黑" panose="020B0503020204020204" charset="-122"/>
              </a:rPr>
              <a:t>Pyunit</a:t>
            </a:r>
            <a:r>
              <a:rPr lang="zh-CN" altLang="en-US" sz="2400" dirty="0">
                <a:solidFill>
                  <a:schemeClr val="bg1"/>
                </a:solidFill>
                <a:latin typeface="微软雅黑" panose="020B0503020204020204" charset="-122"/>
                <a:ea typeface="微软雅黑" panose="020B0503020204020204" charset="-122"/>
                <a:sym typeface="微软雅黑" panose="020B0503020204020204" charset="-122"/>
              </a:rPr>
              <a:t>：自动单元测试框架</a:t>
            </a:r>
            <a:endParaRPr lang="en-US" altLang="zh-CN" sz="2400"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7" name="TextBox 16"/>
          <p:cNvSpPr txBox="1"/>
          <p:nvPr/>
        </p:nvSpPr>
        <p:spPr>
          <a:xfrm>
            <a:off x="321443" y="770457"/>
            <a:ext cx="6088322" cy="2877711"/>
          </a:xfrm>
          <a:prstGeom prst="rect">
            <a:avLst/>
          </a:prstGeom>
          <a:noFill/>
        </p:spPr>
        <p:txBody>
          <a:bodyPr wrap="square" rtlCol="0">
            <a:spAutoFit/>
          </a:bodyPr>
          <a:lstStyle/>
          <a:p>
            <a:r>
              <a:rPr lang="en-US" altLang="zh-CN" dirty="0" smtClean="0">
                <a:latin typeface="微软雅黑" panose="020B0503020204020204" charset="-122"/>
                <a:ea typeface="微软雅黑" panose="020B0503020204020204" charset="-122"/>
              </a:rPr>
              <a:t>Why?</a:t>
            </a:r>
          </a:p>
          <a:p>
            <a:endParaRPr lang="en-US" altLang="zh-CN" dirty="0">
              <a:latin typeface="微软雅黑" panose="020B0503020204020204" charset="-122"/>
              <a:ea typeface="微软雅黑" panose="020B0503020204020204" charset="-122"/>
            </a:endParaRPr>
          </a:p>
          <a:p>
            <a:r>
              <a:rPr lang="zh-CN" altLang="zh-CN" sz="1400" dirty="0" smtClean="0"/>
              <a:t>在</a:t>
            </a:r>
            <a:r>
              <a:rPr lang="zh-CN" altLang="zh-CN" sz="1400" dirty="0"/>
              <a:t>程序开发过程中，一旦代码累加起来，对大量的代码进行调试和修改将是一件费时费力的事情</a:t>
            </a:r>
            <a:r>
              <a:rPr lang="zh-CN" altLang="zh-CN" sz="1400" dirty="0" smtClean="0"/>
              <a:t>。</a:t>
            </a:r>
            <a:endParaRPr lang="en-US" altLang="zh-CN" sz="1400" dirty="0" smtClean="0"/>
          </a:p>
          <a:p>
            <a:endParaRPr lang="en-US" altLang="zh-CN" sz="1400" dirty="0" smtClean="0"/>
          </a:p>
          <a:p>
            <a:r>
              <a:rPr lang="en-US" altLang="zh-CN" sz="1400" dirty="0" smtClean="0"/>
              <a:t>1.</a:t>
            </a:r>
            <a:r>
              <a:rPr lang="zh-CN" altLang="zh-CN" sz="1400" dirty="0" smtClean="0"/>
              <a:t>单元</a:t>
            </a:r>
            <a:r>
              <a:rPr lang="zh-CN" altLang="zh-CN" sz="1400" dirty="0"/>
              <a:t>测试可以对尽可能小的模块进行测试，而不必运行整个程序</a:t>
            </a:r>
            <a:r>
              <a:rPr lang="zh-CN" altLang="zh-CN" sz="1400" dirty="0" smtClean="0"/>
              <a:t>。</a:t>
            </a:r>
            <a:endParaRPr lang="en-US" altLang="zh-CN" sz="1400" dirty="0" smtClean="0"/>
          </a:p>
          <a:p>
            <a:endParaRPr lang="en-US" altLang="zh-CN" sz="1400" dirty="0" smtClean="0"/>
          </a:p>
          <a:p>
            <a:r>
              <a:rPr lang="en-US" altLang="zh-CN" sz="1400" dirty="0" smtClean="0"/>
              <a:t>2.</a:t>
            </a:r>
            <a:r>
              <a:rPr lang="zh-CN" altLang="zh-CN" sz="1400" dirty="0" smtClean="0"/>
              <a:t>它</a:t>
            </a:r>
            <a:r>
              <a:rPr lang="zh-CN" altLang="zh-CN" sz="1400" dirty="0"/>
              <a:t>还能帮助我们很快准确的定位到问题的位置、出现问题的模块和单元</a:t>
            </a:r>
            <a:r>
              <a:rPr lang="zh-CN" altLang="zh-CN" sz="1400" dirty="0" smtClean="0"/>
              <a:t>。</a:t>
            </a:r>
            <a:endParaRPr lang="en-US" altLang="zh-CN" sz="1400" dirty="0" smtClean="0"/>
          </a:p>
          <a:p>
            <a:r>
              <a:rPr lang="zh-CN" altLang="zh-CN" sz="1400" dirty="0" smtClean="0"/>
              <a:t> </a:t>
            </a:r>
            <a:endParaRPr lang="zh-CN" altLang="zh-CN" sz="1400" dirty="0"/>
          </a:p>
          <a:p>
            <a:r>
              <a:rPr lang="en-US" altLang="zh-CN" sz="1400" dirty="0" smtClean="0"/>
              <a:t>3.</a:t>
            </a:r>
            <a:r>
              <a:rPr lang="zh-CN" altLang="zh-CN" sz="1400" dirty="0" smtClean="0"/>
              <a:t>单元</a:t>
            </a:r>
            <a:r>
              <a:rPr lang="zh-CN" altLang="zh-CN" sz="1400" dirty="0"/>
              <a:t>测试是对程序中最小的可测试模块</a:t>
            </a:r>
            <a:r>
              <a:rPr lang="en-US" altLang="zh-CN" sz="1400" dirty="0"/>
              <a:t>--</a:t>
            </a:r>
            <a:r>
              <a:rPr lang="zh-CN" altLang="zh-CN" sz="1400" dirty="0"/>
              <a:t>函数或类来进行测试；被测试单元要求有输出，以便单元测试模块能够捕获返回值，并且与预期值进行比较，从而得出测试通过与否。</a:t>
            </a:r>
          </a:p>
          <a:p>
            <a:r>
              <a:rPr lang="zh-CN" altLang="en-US" sz="1400" dirty="0" smtClean="0">
                <a:latin typeface="微软雅黑" panose="020B0503020204020204" charset="-122"/>
                <a:ea typeface="微软雅黑" panose="020B0503020204020204" charset="-122"/>
              </a:rPr>
              <a:t>        </a:t>
            </a:r>
            <a:endParaRPr lang="zh-CN" altLang="en-US" sz="1400"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2419569">
            <a:off x="-884891" y="-925310"/>
            <a:ext cx="2532306" cy="2532306"/>
            <a:chOff x="-953499" y="-1069141"/>
            <a:chExt cx="3009585" cy="3009585"/>
          </a:xfrm>
          <a:solidFill>
            <a:srgbClr val="FFFFFF">
              <a:alpha val="10196"/>
            </a:srgbClr>
          </a:solidFill>
        </p:grpSpPr>
        <p:sp>
          <p:nvSpPr>
            <p:cNvPr id="5" name="圆角矩形 4"/>
            <p:cNvSpPr/>
            <p:nvPr/>
          </p:nvSpPr>
          <p:spPr>
            <a:xfrm>
              <a:off x="-953499" y="-1069141"/>
              <a:ext cx="3009585" cy="3009585"/>
            </a:xfrm>
            <a:prstGeom prst="roundRect">
              <a:avLst>
                <a:gd name="adj" fmla="val 2407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圆角矩形 5"/>
            <p:cNvSpPr/>
            <p:nvPr/>
          </p:nvSpPr>
          <p:spPr>
            <a:xfrm rot="1800000">
              <a:off x="-953499" y="-1069141"/>
              <a:ext cx="3009585" cy="3009585"/>
            </a:xfrm>
            <a:prstGeom prst="roundRect">
              <a:avLst>
                <a:gd name="adj" fmla="val 2407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圆角矩形 6"/>
            <p:cNvSpPr/>
            <p:nvPr/>
          </p:nvSpPr>
          <p:spPr>
            <a:xfrm rot="3600000">
              <a:off x="-953499" y="-1069141"/>
              <a:ext cx="3009585" cy="3009585"/>
            </a:xfrm>
            <a:prstGeom prst="roundRect">
              <a:avLst>
                <a:gd name="adj" fmla="val 2407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8" name="文本框 146"/>
          <p:cNvSpPr txBox="1">
            <a:spLocks noChangeArrowheads="1"/>
          </p:cNvSpPr>
          <p:nvPr/>
        </p:nvSpPr>
        <p:spPr bwMode="auto">
          <a:xfrm>
            <a:off x="44054" y="145256"/>
            <a:ext cx="1428750"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eaLnBrk="1" hangingPunct="1"/>
            <a:r>
              <a:rPr lang="zh-CN" altLang="en-US" sz="4500" dirty="0">
                <a:solidFill>
                  <a:schemeClr val="bg1"/>
                </a:solidFill>
                <a:latin typeface="方正兰亭超细黑简体" panose="02000000000000000000" pitchFamily="2" charset="-122"/>
                <a:ea typeface="方正兰亭超细黑简体" panose="02000000000000000000" pitchFamily="2" charset="-122"/>
              </a:rPr>
              <a:t>目录</a:t>
            </a:r>
          </a:p>
        </p:txBody>
      </p:sp>
      <p:sp>
        <p:nvSpPr>
          <p:cNvPr id="9" name="文本框 157"/>
          <p:cNvSpPr txBox="1">
            <a:spLocks noChangeArrowheads="1"/>
          </p:cNvSpPr>
          <p:nvPr/>
        </p:nvSpPr>
        <p:spPr bwMode="auto">
          <a:xfrm>
            <a:off x="95250" y="745331"/>
            <a:ext cx="142875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100" dirty="0">
                <a:solidFill>
                  <a:schemeClr val="bg1"/>
                </a:solidFill>
                <a:latin typeface="方正兰亭超细黑简体" panose="02000000000000000000" pitchFamily="2" charset="-122"/>
                <a:ea typeface="方正兰亭超细黑简体" panose="02000000000000000000" pitchFamily="2" charset="-122"/>
              </a:rPr>
              <a:t>contents</a:t>
            </a:r>
            <a:endParaRPr lang="zh-CN" altLang="en-US" sz="2100" dirty="0">
              <a:solidFill>
                <a:schemeClr val="bg1"/>
              </a:solidFill>
              <a:latin typeface="方正兰亭超细黑简体" panose="02000000000000000000" pitchFamily="2" charset="-122"/>
              <a:ea typeface="方正兰亭超细黑简体" panose="02000000000000000000" pitchFamily="2" charset="-122"/>
            </a:endParaRPr>
          </a:p>
        </p:txBody>
      </p:sp>
      <p:grpSp>
        <p:nvGrpSpPr>
          <p:cNvPr id="10" name="组合 9"/>
          <p:cNvGrpSpPr/>
          <p:nvPr/>
        </p:nvGrpSpPr>
        <p:grpSpPr>
          <a:xfrm>
            <a:off x="2915552" y="490782"/>
            <a:ext cx="851285" cy="851285"/>
            <a:chOff x="4290060" y="1623060"/>
            <a:chExt cx="4076700" cy="4076700"/>
          </a:xfrm>
          <a:solidFill>
            <a:srgbClr val="FFFFFF">
              <a:alpha val="50196"/>
            </a:srgbClr>
          </a:solidFill>
        </p:grpSpPr>
        <p:sp>
          <p:nvSpPr>
            <p:cNvPr id="11" name="椭圆 10"/>
            <p:cNvSpPr/>
            <p:nvPr/>
          </p:nvSpPr>
          <p:spPr>
            <a:xfrm>
              <a:off x="4293870" y="1626870"/>
              <a:ext cx="4069080" cy="406908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 name="空心弧 11"/>
            <p:cNvSpPr/>
            <p:nvPr/>
          </p:nvSpPr>
          <p:spPr>
            <a:xfrm>
              <a:off x="4290060" y="1623060"/>
              <a:ext cx="4076700" cy="4076700"/>
            </a:xfrm>
            <a:prstGeom prst="blockArc">
              <a:avLst>
                <a:gd name="adj1" fmla="val 16931517"/>
                <a:gd name="adj2" fmla="val 778292"/>
                <a:gd name="adj3" fmla="val 204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13" name="空心弧 12"/>
            <p:cNvSpPr/>
            <p:nvPr/>
          </p:nvSpPr>
          <p:spPr>
            <a:xfrm>
              <a:off x="4290060" y="1623060"/>
              <a:ext cx="4076700" cy="4076700"/>
            </a:xfrm>
            <a:prstGeom prst="blockArc">
              <a:avLst>
                <a:gd name="adj1" fmla="val 1806163"/>
                <a:gd name="adj2" fmla="val 7671884"/>
                <a:gd name="adj3" fmla="val 189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14" name="空心弧 13"/>
            <p:cNvSpPr/>
            <p:nvPr/>
          </p:nvSpPr>
          <p:spPr>
            <a:xfrm>
              <a:off x="4290060" y="1623060"/>
              <a:ext cx="4076700" cy="4076700"/>
            </a:xfrm>
            <a:prstGeom prst="blockArc">
              <a:avLst>
                <a:gd name="adj1" fmla="val 12601397"/>
                <a:gd name="adj2" fmla="val 16184346"/>
                <a:gd name="adj3" fmla="val 199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15" name="空心弧 14"/>
            <p:cNvSpPr/>
            <p:nvPr/>
          </p:nvSpPr>
          <p:spPr>
            <a:xfrm>
              <a:off x="4290060" y="1623060"/>
              <a:ext cx="4076700" cy="4076700"/>
            </a:xfrm>
            <a:prstGeom prst="blockArc">
              <a:avLst>
                <a:gd name="adj1" fmla="val 8236269"/>
                <a:gd name="adj2" fmla="val 12041164"/>
                <a:gd name="adj3" fmla="val 188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grpSp>
        <p:nvGrpSpPr>
          <p:cNvPr id="16" name="组合 15"/>
          <p:cNvGrpSpPr/>
          <p:nvPr/>
        </p:nvGrpSpPr>
        <p:grpSpPr>
          <a:xfrm>
            <a:off x="3062227" y="637457"/>
            <a:ext cx="557936" cy="557936"/>
            <a:chOff x="4290060" y="1623060"/>
            <a:chExt cx="4076700" cy="4076700"/>
          </a:xfrm>
          <a:solidFill>
            <a:srgbClr val="FFFFFF">
              <a:alpha val="50196"/>
            </a:srgbClr>
          </a:solidFill>
        </p:grpSpPr>
        <p:sp>
          <p:nvSpPr>
            <p:cNvPr id="17" name="椭圆 16"/>
            <p:cNvSpPr/>
            <p:nvPr/>
          </p:nvSpPr>
          <p:spPr>
            <a:xfrm>
              <a:off x="4293869" y="1626869"/>
              <a:ext cx="4069080" cy="406908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空心弧 17"/>
            <p:cNvSpPr/>
            <p:nvPr/>
          </p:nvSpPr>
          <p:spPr>
            <a:xfrm>
              <a:off x="4290060" y="1623060"/>
              <a:ext cx="4076700" cy="4076700"/>
            </a:xfrm>
            <a:prstGeom prst="blockArc">
              <a:avLst>
                <a:gd name="adj1" fmla="val 19681661"/>
                <a:gd name="adj2" fmla="val 5685163"/>
                <a:gd name="adj3" fmla="val 272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19" name="空心弧 18"/>
            <p:cNvSpPr/>
            <p:nvPr/>
          </p:nvSpPr>
          <p:spPr>
            <a:xfrm>
              <a:off x="4290060" y="1623060"/>
              <a:ext cx="4076700" cy="4076700"/>
            </a:xfrm>
            <a:prstGeom prst="blockArc">
              <a:avLst>
                <a:gd name="adj1" fmla="val 12068090"/>
                <a:gd name="adj2" fmla="val 18473715"/>
                <a:gd name="adj3" fmla="val 271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20" name="空心弧 19"/>
            <p:cNvSpPr/>
            <p:nvPr/>
          </p:nvSpPr>
          <p:spPr>
            <a:xfrm>
              <a:off x="4290060" y="1623060"/>
              <a:ext cx="4076700" cy="4076700"/>
            </a:xfrm>
            <a:prstGeom prst="blockArc">
              <a:avLst>
                <a:gd name="adj1" fmla="val 7038442"/>
                <a:gd name="adj2" fmla="val 10845693"/>
                <a:gd name="adj3" fmla="val 29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21" name="文本框 169"/>
          <p:cNvSpPr txBox="1">
            <a:spLocks noChangeArrowheads="1"/>
          </p:cNvSpPr>
          <p:nvPr/>
        </p:nvSpPr>
        <p:spPr bwMode="auto">
          <a:xfrm>
            <a:off x="3877866" y="583914"/>
            <a:ext cx="36075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smtClean="0">
                <a:solidFill>
                  <a:schemeClr val="bg1"/>
                </a:solidFill>
                <a:latin typeface="方正兰亭超细黑简体" panose="02000000000000000000" pitchFamily="2" charset="-122"/>
                <a:ea typeface="方正兰亭超细黑简体" panose="02000000000000000000" pitchFamily="2" charset="-122"/>
              </a:rPr>
              <a:t>程序介绍</a:t>
            </a:r>
            <a:endParaRPr lang="zh-CN" altLang="en-US" sz="2400" dirty="0">
              <a:solidFill>
                <a:schemeClr val="bg1"/>
              </a:solidFill>
              <a:latin typeface="方正兰亭超细黑简体" panose="02000000000000000000" pitchFamily="2" charset="-122"/>
              <a:ea typeface="方正兰亭超细黑简体" panose="02000000000000000000" pitchFamily="2" charset="-122"/>
            </a:endParaRPr>
          </a:p>
        </p:txBody>
      </p:sp>
      <p:sp>
        <p:nvSpPr>
          <p:cNvPr id="22" name="文本框 170"/>
          <p:cNvSpPr txBox="1">
            <a:spLocks noChangeArrowheads="1"/>
          </p:cNvSpPr>
          <p:nvPr/>
        </p:nvSpPr>
        <p:spPr bwMode="auto">
          <a:xfrm>
            <a:off x="3062288" y="678805"/>
            <a:ext cx="633413"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700">
                <a:solidFill>
                  <a:schemeClr val="bg1"/>
                </a:solidFill>
                <a:latin typeface="方正兰亭超细黑简体" panose="02000000000000000000" pitchFamily="2" charset="-122"/>
                <a:ea typeface="方正兰亭超细黑简体" panose="02000000000000000000" pitchFamily="2" charset="-122"/>
              </a:rPr>
              <a:t>01</a:t>
            </a:r>
            <a:endParaRPr lang="zh-CN" altLang="en-US" sz="2700">
              <a:solidFill>
                <a:schemeClr val="bg1"/>
              </a:solidFill>
              <a:latin typeface="方正兰亭超细黑简体" panose="02000000000000000000" pitchFamily="2" charset="-122"/>
              <a:ea typeface="方正兰亭超细黑简体" panose="02000000000000000000" pitchFamily="2" charset="-122"/>
            </a:endParaRPr>
          </a:p>
        </p:txBody>
      </p:sp>
      <p:cxnSp>
        <p:nvCxnSpPr>
          <p:cNvPr id="23" name="直接连接符 22"/>
          <p:cNvCxnSpPr/>
          <p:nvPr/>
        </p:nvCxnSpPr>
        <p:spPr>
          <a:xfrm>
            <a:off x="3863579" y="1148875"/>
            <a:ext cx="3539729" cy="0"/>
          </a:xfrm>
          <a:prstGeom prst="line">
            <a:avLst/>
          </a:prstGeom>
          <a:ln w="3175">
            <a:solidFill>
              <a:srgbClr val="FFFFFF">
                <a:alpha val="40000"/>
              </a:srgbClr>
            </a:solidFill>
            <a:headEnd type="none"/>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2915552" y="1735842"/>
            <a:ext cx="851285" cy="851285"/>
            <a:chOff x="4290060" y="1623060"/>
            <a:chExt cx="4076700" cy="4076700"/>
          </a:xfrm>
          <a:solidFill>
            <a:srgbClr val="FFFFFF">
              <a:alpha val="50196"/>
            </a:srgbClr>
          </a:solidFill>
        </p:grpSpPr>
        <p:sp>
          <p:nvSpPr>
            <p:cNvPr id="26" name="椭圆 25"/>
            <p:cNvSpPr/>
            <p:nvPr/>
          </p:nvSpPr>
          <p:spPr>
            <a:xfrm>
              <a:off x="4293870" y="1626870"/>
              <a:ext cx="4069080" cy="406908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空心弧 26"/>
            <p:cNvSpPr/>
            <p:nvPr/>
          </p:nvSpPr>
          <p:spPr>
            <a:xfrm>
              <a:off x="4290060" y="1623060"/>
              <a:ext cx="4076700" cy="4076700"/>
            </a:xfrm>
            <a:prstGeom prst="blockArc">
              <a:avLst>
                <a:gd name="adj1" fmla="val 16931517"/>
                <a:gd name="adj2" fmla="val 778292"/>
                <a:gd name="adj3" fmla="val 204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28" name="空心弧 27"/>
            <p:cNvSpPr/>
            <p:nvPr/>
          </p:nvSpPr>
          <p:spPr>
            <a:xfrm>
              <a:off x="4290060" y="1623060"/>
              <a:ext cx="4076700" cy="4076700"/>
            </a:xfrm>
            <a:prstGeom prst="blockArc">
              <a:avLst>
                <a:gd name="adj1" fmla="val 1806163"/>
                <a:gd name="adj2" fmla="val 7671884"/>
                <a:gd name="adj3" fmla="val 189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29" name="空心弧 28"/>
            <p:cNvSpPr/>
            <p:nvPr/>
          </p:nvSpPr>
          <p:spPr>
            <a:xfrm>
              <a:off x="4290060" y="1623060"/>
              <a:ext cx="4076700" cy="4076700"/>
            </a:xfrm>
            <a:prstGeom prst="blockArc">
              <a:avLst>
                <a:gd name="adj1" fmla="val 12601397"/>
                <a:gd name="adj2" fmla="val 16184346"/>
                <a:gd name="adj3" fmla="val 199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0" name="空心弧 29"/>
            <p:cNvSpPr/>
            <p:nvPr/>
          </p:nvSpPr>
          <p:spPr>
            <a:xfrm>
              <a:off x="4290060" y="1623060"/>
              <a:ext cx="4076700" cy="4076700"/>
            </a:xfrm>
            <a:prstGeom prst="blockArc">
              <a:avLst>
                <a:gd name="adj1" fmla="val 8236269"/>
                <a:gd name="adj2" fmla="val 12041164"/>
                <a:gd name="adj3" fmla="val 188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grpSp>
        <p:nvGrpSpPr>
          <p:cNvPr id="31" name="组合 30"/>
          <p:cNvGrpSpPr/>
          <p:nvPr/>
        </p:nvGrpSpPr>
        <p:grpSpPr>
          <a:xfrm>
            <a:off x="3062227" y="1882517"/>
            <a:ext cx="557936" cy="557936"/>
            <a:chOff x="4290060" y="1623060"/>
            <a:chExt cx="4076700" cy="4076700"/>
          </a:xfrm>
          <a:solidFill>
            <a:srgbClr val="FFFFFF">
              <a:alpha val="50196"/>
            </a:srgbClr>
          </a:solidFill>
        </p:grpSpPr>
        <p:sp>
          <p:nvSpPr>
            <p:cNvPr id="32" name="椭圆 31"/>
            <p:cNvSpPr/>
            <p:nvPr/>
          </p:nvSpPr>
          <p:spPr>
            <a:xfrm>
              <a:off x="4293869" y="1626869"/>
              <a:ext cx="4069080" cy="406908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3" name="空心弧 32"/>
            <p:cNvSpPr/>
            <p:nvPr/>
          </p:nvSpPr>
          <p:spPr>
            <a:xfrm>
              <a:off x="4290060" y="1623060"/>
              <a:ext cx="4076700" cy="4076700"/>
            </a:xfrm>
            <a:prstGeom prst="blockArc">
              <a:avLst>
                <a:gd name="adj1" fmla="val 19681661"/>
                <a:gd name="adj2" fmla="val 5685163"/>
                <a:gd name="adj3" fmla="val 272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4" name="空心弧 33"/>
            <p:cNvSpPr/>
            <p:nvPr/>
          </p:nvSpPr>
          <p:spPr>
            <a:xfrm>
              <a:off x="4290060" y="1623060"/>
              <a:ext cx="4076700" cy="4076700"/>
            </a:xfrm>
            <a:prstGeom prst="blockArc">
              <a:avLst>
                <a:gd name="adj1" fmla="val 12068090"/>
                <a:gd name="adj2" fmla="val 18473715"/>
                <a:gd name="adj3" fmla="val 271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5" name="空心弧 34"/>
            <p:cNvSpPr/>
            <p:nvPr/>
          </p:nvSpPr>
          <p:spPr>
            <a:xfrm>
              <a:off x="4290060" y="1623060"/>
              <a:ext cx="4076700" cy="4076700"/>
            </a:xfrm>
            <a:prstGeom prst="blockArc">
              <a:avLst>
                <a:gd name="adj1" fmla="val 7038442"/>
                <a:gd name="adj2" fmla="val 10845693"/>
                <a:gd name="adj3" fmla="val 29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36" name="文本框 246"/>
          <p:cNvSpPr txBox="1">
            <a:spLocks noChangeArrowheads="1"/>
          </p:cNvSpPr>
          <p:nvPr/>
        </p:nvSpPr>
        <p:spPr bwMode="auto">
          <a:xfrm>
            <a:off x="3877866" y="1843954"/>
            <a:ext cx="36075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smtClean="0">
                <a:solidFill>
                  <a:schemeClr val="bg1"/>
                </a:solidFill>
                <a:latin typeface="方正兰亭超细黑简体" panose="02000000000000000000" pitchFamily="2" charset="-122"/>
                <a:ea typeface="方正兰亭超细黑简体" panose="02000000000000000000" pitchFamily="2" charset="-122"/>
              </a:rPr>
              <a:t>分析工具的使用</a:t>
            </a:r>
            <a:endParaRPr lang="zh-CN" altLang="en-US" sz="2400" dirty="0">
              <a:solidFill>
                <a:schemeClr val="bg1"/>
              </a:solidFill>
              <a:latin typeface="方正兰亭超细黑简体" panose="02000000000000000000" pitchFamily="2" charset="-122"/>
              <a:ea typeface="方正兰亭超细黑简体" panose="02000000000000000000" pitchFamily="2" charset="-122"/>
            </a:endParaRPr>
          </a:p>
        </p:txBody>
      </p:sp>
      <p:sp>
        <p:nvSpPr>
          <p:cNvPr id="37" name="文本框 247"/>
          <p:cNvSpPr txBox="1">
            <a:spLocks noChangeArrowheads="1"/>
          </p:cNvSpPr>
          <p:nvPr/>
        </p:nvSpPr>
        <p:spPr bwMode="auto">
          <a:xfrm>
            <a:off x="3062288" y="1923865"/>
            <a:ext cx="633413"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700">
                <a:solidFill>
                  <a:schemeClr val="bg1"/>
                </a:solidFill>
                <a:latin typeface="方正兰亭超细黑简体" panose="02000000000000000000" pitchFamily="2" charset="-122"/>
                <a:ea typeface="方正兰亭超细黑简体" panose="02000000000000000000" pitchFamily="2" charset="-122"/>
              </a:rPr>
              <a:t>02</a:t>
            </a:r>
            <a:endParaRPr lang="zh-CN" altLang="en-US" sz="2700">
              <a:solidFill>
                <a:schemeClr val="bg1"/>
              </a:solidFill>
              <a:latin typeface="方正兰亭超细黑简体" panose="02000000000000000000" pitchFamily="2" charset="-122"/>
              <a:ea typeface="方正兰亭超细黑简体" panose="02000000000000000000" pitchFamily="2" charset="-122"/>
            </a:endParaRPr>
          </a:p>
        </p:txBody>
      </p:sp>
      <p:cxnSp>
        <p:nvCxnSpPr>
          <p:cNvPr id="38" name="直接连接符 37"/>
          <p:cNvCxnSpPr/>
          <p:nvPr/>
        </p:nvCxnSpPr>
        <p:spPr>
          <a:xfrm>
            <a:off x="3911203" y="2414736"/>
            <a:ext cx="3539729" cy="0"/>
          </a:xfrm>
          <a:prstGeom prst="line">
            <a:avLst/>
          </a:prstGeom>
          <a:ln w="3175">
            <a:solidFill>
              <a:srgbClr val="FFFFFF">
                <a:alpha val="40000"/>
              </a:srgbClr>
            </a:solidFill>
            <a:headEnd type="none"/>
          </a:ln>
        </p:spPr>
        <p:style>
          <a:lnRef idx="1">
            <a:schemeClr val="accent1"/>
          </a:lnRef>
          <a:fillRef idx="0">
            <a:schemeClr val="accent1"/>
          </a:fillRef>
          <a:effectRef idx="0">
            <a:schemeClr val="accent1"/>
          </a:effectRef>
          <a:fontRef idx="minor">
            <a:schemeClr val="tx1"/>
          </a:fontRef>
        </p:style>
      </p:cxnSp>
      <p:grpSp>
        <p:nvGrpSpPr>
          <p:cNvPr id="40" name="组合 39"/>
          <p:cNvGrpSpPr/>
          <p:nvPr/>
        </p:nvGrpSpPr>
        <p:grpSpPr>
          <a:xfrm>
            <a:off x="2913769" y="2976038"/>
            <a:ext cx="851285" cy="851285"/>
            <a:chOff x="4290060" y="1623060"/>
            <a:chExt cx="4076700" cy="4076700"/>
          </a:xfrm>
          <a:solidFill>
            <a:srgbClr val="FFFFFF">
              <a:alpha val="50196"/>
            </a:srgbClr>
          </a:solidFill>
        </p:grpSpPr>
        <p:sp>
          <p:nvSpPr>
            <p:cNvPr id="41" name="椭圆 40"/>
            <p:cNvSpPr/>
            <p:nvPr/>
          </p:nvSpPr>
          <p:spPr>
            <a:xfrm>
              <a:off x="4293870" y="1626870"/>
              <a:ext cx="4069080" cy="406908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空心弧 41"/>
            <p:cNvSpPr/>
            <p:nvPr/>
          </p:nvSpPr>
          <p:spPr>
            <a:xfrm>
              <a:off x="4290060" y="1623060"/>
              <a:ext cx="4076700" cy="4076700"/>
            </a:xfrm>
            <a:prstGeom prst="blockArc">
              <a:avLst>
                <a:gd name="adj1" fmla="val 16931517"/>
                <a:gd name="adj2" fmla="val 778292"/>
                <a:gd name="adj3" fmla="val 204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43" name="空心弧 42"/>
            <p:cNvSpPr/>
            <p:nvPr/>
          </p:nvSpPr>
          <p:spPr>
            <a:xfrm>
              <a:off x="4290060" y="1623060"/>
              <a:ext cx="4076700" cy="4076700"/>
            </a:xfrm>
            <a:prstGeom prst="blockArc">
              <a:avLst>
                <a:gd name="adj1" fmla="val 1806163"/>
                <a:gd name="adj2" fmla="val 7671884"/>
                <a:gd name="adj3" fmla="val 189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44" name="空心弧 43"/>
            <p:cNvSpPr/>
            <p:nvPr/>
          </p:nvSpPr>
          <p:spPr>
            <a:xfrm>
              <a:off x="4290060" y="1623060"/>
              <a:ext cx="4076700" cy="4076700"/>
            </a:xfrm>
            <a:prstGeom prst="blockArc">
              <a:avLst>
                <a:gd name="adj1" fmla="val 12601397"/>
                <a:gd name="adj2" fmla="val 16184346"/>
                <a:gd name="adj3" fmla="val 199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45" name="空心弧 44"/>
            <p:cNvSpPr/>
            <p:nvPr/>
          </p:nvSpPr>
          <p:spPr>
            <a:xfrm>
              <a:off x="4290060" y="1623060"/>
              <a:ext cx="4076700" cy="4076700"/>
            </a:xfrm>
            <a:prstGeom prst="blockArc">
              <a:avLst>
                <a:gd name="adj1" fmla="val 8236269"/>
                <a:gd name="adj2" fmla="val 12041164"/>
                <a:gd name="adj3" fmla="val 188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grpSp>
        <p:nvGrpSpPr>
          <p:cNvPr id="46" name="组合 45"/>
          <p:cNvGrpSpPr/>
          <p:nvPr/>
        </p:nvGrpSpPr>
        <p:grpSpPr>
          <a:xfrm>
            <a:off x="3060444" y="3122712"/>
            <a:ext cx="557936" cy="557936"/>
            <a:chOff x="4290060" y="1623060"/>
            <a:chExt cx="4076700" cy="4076700"/>
          </a:xfrm>
          <a:solidFill>
            <a:srgbClr val="FFFFFF">
              <a:alpha val="50196"/>
            </a:srgbClr>
          </a:solidFill>
        </p:grpSpPr>
        <p:sp>
          <p:nvSpPr>
            <p:cNvPr id="47" name="椭圆 46"/>
            <p:cNvSpPr/>
            <p:nvPr/>
          </p:nvSpPr>
          <p:spPr>
            <a:xfrm>
              <a:off x="4293869" y="1626869"/>
              <a:ext cx="4069080" cy="406908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空心弧 47"/>
            <p:cNvSpPr/>
            <p:nvPr/>
          </p:nvSpPr>
          <p:spPr>
            <a:xfrm>
              <a:off x="4290060" y="1623060"/>
              <a:ext cx="4076700" cy="4076700"/>
            </a:xfrm>
            <a:prstGeom prst="blockArc">
              <a:avLst>
                <a:gd name="adj1" fmla="val 19681661"/>
                <a:gd name="adj2" fmla="val 5685163"/>
                <a:gd name="adj3" fmla="val 272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49" name="空心弧 48"/>
            <p:cNvSpPr/>
            <p:nvPr/>
          </p:nvSpPr>
          <p:spPr>
            <a:xfrm>
              <a:off x="4290060" y="1623060"/>
              <a:ext cx="4076700" cy="4076700"/>
            </a:xfrm>
            <a:prstGeom prst="blockArc">
              <a:avLst>
                <a:gd name="adj1" fmla="val 12068090"/>
                <a:gd name="adj2" fmla="val 18473715"/>
                <a:gd name="adj3" fmla="val 271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50" name="空心弧 49"/>
            <p:cNvSpPr/>
            <p:nvPr/>
          </p:nvSpPr>
          <p:spPr>
            <a:xfrm>
              <a:off x="4290060" y="1623060"/>
              <a:ext cx="4076700" cy="4076700"/>
            </a:xfrm>
            <a:prstGeom prst="blockArc">
              <a:avLst>
                <a:gd name="adj1" fmla="val 7038442"/>
                <a:gd name="adj2" fmla="val 10845693"/>
                <a:gd name="adj3" fmla="val 29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51" name="文本框 261"/>
          <p:cNvSpPr txBox="1">
            <a:spLocks noChangeArrowheads="1"/>
          </p:cNvSpPr>
          <p:nvPr/>
        </p:nvSpPr>
        <p:spPr bwMode="auto">
          <a:xfrm>
            <a:off x="3909601" y="3081957"/>
            <a:ext cx="36064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smtClean="0">
                <a:solidFill>
                  <a:schemeClr val="bg1"/>
                </a:solidFill>
                <a:latin typeface="方正兰亭超细黑简体" panose="02000000000000000000" pitchFamily="2" charset="-122"/>
                <a:ea typeface="方正兰亭超细黑简体" panose="02000000000000000000" pitchFamily="2" charset="-122"/>
              </a:rPr>
              <a:t>文档的撰写</a:t>
            </a:r>
            <a:endParaRPr lang="zh-CN" altLang="en-US" sz="2400" dirty="0">
              <a:solidFill>
                <a:schemeClr val="bg1"/>
              </a:solidFill>
              <a:latin typeface="方正兰亭超细黑简体" panose="02000000000000000000" pitchFamily="2" charset="-122"/>
              <a:ea typeface="方正兰亭超细黑简体" panose="02000000000000000000" pitchFamily="2" charset="-122"/>
            </a:endParaRPr>
          </a:p>
        </p:txBody>
      </p:sp>
      <p:sp>
        <p:nvSpPr>
          <p:cNvPr id="52" name="文本框 262"/>
          <p:cNvSpPr txBox="1">
            <a:spLocks noChangeArrowheads="1"/>
          </p:cNvSpPr>
          <p:nvPr/>
        </p:nvSpPr>
        <p:spPr bwMode="auto">
          <a:xfrm>
            <a:off x="3059907" y="3165003"/>
            <a:ext cx="633413"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700">
                <a:solidFill>
                  <a:schemeClr val="bg1"/>
                </a:solidFill>
                <a:latin typeface="方正兰亭超细黑简体" panose="02000000000000000000" pitchFamily="2" charset="-122"/>
                <a:ea typeface="方正兰亭超细黑简体" panose="02000000000000000000" pitchFamily="2" charset="-122"/>
              </a:rPr>
              <a:t>03</a:t>
            </a:r>
            <a:endParaRPr lang="zh-CN" altLang="en-US" sz="2700">
              <a:solidFill>
                <a:schemeClr val="bg1"/>
              </a:solidFill>
              <a:latin typeface="方正兰亭超细黑简体" panose="02000000000000000000" pitchFamily="2" charset="-122"/>
              <a:ea typeface="方正兰亭超细黑简体" panose="02000000000000000000" pitchFamily="2" charset="-122"/>
            </a:endParaRPr>
          </a:p>
        </p:txBody>
      </p:sp>
      <p:cxnSp>
        <p:nvCxnSpPr>
          <p:cNvPr id="53" name="直接连接符 52"/>
          <p:cNvCxnSpPr/>
          <p:nvPr/>
        </p:nvCxnSpPr>
        <p:spPr>
          <a:xfrm>
            <a:off x="3952875" y="3657331"/>
            <a:ext cx="3538538" cy="0"/>
          </a:xfrm>
          <a:prstGeom prst="line">
            <a:avLst/>
          </a:prstGeom>
          <a:ln w="3175">
            <a:solidFill>
              <a:srgbClr val="FFFFFF">
                <a:alpha val="40000"/>
              </a:srgbClr>
            </a:solidFill>
            <a:headEnd type="none"/>
          </a:ln>
        </p:spPr>
        <p:style>
          <a:lnRef idx="1">
            <a:schemeClr val="accent1"/>
          </a:lnRef>
          <a:fillRef idx="0">
            <a:schemeClr val="accent1"/>
          </a:fillRef>
          <a:effectRef idx="0">
            <a:schemeClr val="accent1"/>
          </a:effectRef>
          <a:fontRef idx="minor">
            <a:schemeClr val="tx1"/>
          </a:fontRef>
        </p:style>
      </p:cxnSp>
      <p:grpSp>
        <p:nvGrpSpPr>
          <p:cNvPr id="64" name="组合 63"/>
          <p:cNvGrpSpPr/>
          <p:nvPr/>
        </p:nvGrpSpPr>
        <p:grpSpPr>
          <a:xfrm>
            <a:off x="2913769" y="4180475"/>
            <a:ext cx="851285" cy="851285"/>
            <a:chOff x="4290060" y="1623060"/>
            <a:chExt cx="4076700" cy="4076700"/>
          </a:xfrm>
          <a:solidFill>
            <a:srgbClr val="FFFFFF">
              <a:alpha val="50196"/>
            </a:srgbClr>
          </a:solidFill>
        </p:grpSpPr>
        <p:sp>
          <p:nvSpPr>
            <p:cNvPr id="65" name="椭圆 64"/>
            <p:cNvSpPr/>
            <p:nvPr/>
          </p:nvSpPr>
          <p:spPr>
            <a:xfrm>
              <a:off x="4293870" y="1626870"/>
              <a:ext cx="4069080" cy="406908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6" name="空心弧 65"/>
            <p:cNvSpPr/>
            <p:nvPr/>
          </p:nvSpPr>
          <p:spPr>
            <a:xfrm>
              <a:off x="4290060" y="1623060"/>
              <a:ext cx="4076700" cy="4076700"/>
            </a:xfrm>
            <a:prstGeom prst="blockArc">
              <a:avLst>
                <a:gd name="adj1" fmla="val 16931517"/>
                <a:gd name="adj2" fmla="val 778292"/>
                <a:gd name="adj3" fmla="val 204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67" name="空心弧 66"/>
            <p:cNvSpPr/>
            <p:nvPr/>
          </p:nvSpPr>
          <p:spPr>
            <a:xfrm>
              <a:off x="4290060" y="1623060"/>
              <a:ext cx="4076700" cy="4076700"/>
            </a:xfrm>
            <a:prstGeom prst="blockArc">
              <a:avLst>
                <a:gd name="adj1" fmla="val 1806163"/>
                <a:gd name="adj2" fmla="val 7671884"/>
                <a:gd name="adj3" fmla="val 189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68" name="空心弧 67"/>
            <p:cNvSpPr/>
            <p:nvPr/>
          </p:nvSpPr>
          <p:spPr>
            <a:xfrm>
              <a:off x="4290060" y="1623060"/>
              <a:ext cx="4076700" cy="4076700"/>
            </a:xfrm>
            <a:prstGeom prst="blockArc">
              <a:avLst>
                <a:gd name="adj1" fmla="val 12601397"/>
                <a:gd name="adj2" fmla="val 16184346"/>
                <a:gd name="adj3" fmla="val 199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69" name="空心弧 68"/>
            <p:cNvSpPr/>
            <p:nvPr/>
          </p:nvSpPr>
          <p:spPr>
            <a:xfrm>
              <a:off x="4290060" y="1623060"/>
              <a:ext cx="4076700" cy="4076700"/>
            </a:xfrm>
            <a:prstGeom prst="blockArc">
              <a:avLst>
                <a:gd name="adj1" fmla="val 8236269"/>
                <a:gd name="adj2" fmla="val 12041164"/>
                <a:gd name="adj3" fmla="val 188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grpSp>
        <p:nvGrpSpPr>
          <p:cNvPr id="70" name="组合 69"/>
          <p:cNvGrpSpPr/>
          <p:nvPr/>
        </p:nvGrpSpPr>
        <p:grpSpPr>
          <a:xfrm>
            <a:off x="3060444" y="4327149"/>
            <a:ext cx="557936" cy="557936"/>
            <a:chOff x="4290060" y="1623060"/>
            <a:chExt cx="4076700" cy="4076700"/>
          </a:xfrm>
          <a:solidFill>
            <a:srgbClr val="FFFFFF">
              <a:alpha val="50196"/>
            </a:srgbClr>
          </a:solidFill>
        </p:grpSpPr>
        <p:sp>
          <p:nvSpPr>
            <p:cNvPr id="71" name="椭圆 70"/>
            <p:cNvSpPr/>
            <p:nvPr/>
          </p:nvSpPr>
          <p:spPr>
            <a:xfrm>
              <a:off x="4293869" y="1626869"/>
              <a:ext cx="4069080" cy="406908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2" name="空心弧 71"/>
            <p:cNvSpPr/>
            <p:nvPr/>
          </p:nvSpPr>
          <p:spPr>
            <a:xfrm>
              <a:off x="4290060" y="1623060"/>
              <a:ext cx="4076700" cy="4076700"/>
            </a:xfrm>
            <a:prstGeom prst="blockArc">
              <a:avLst>
                <a:gd name="adj1" fmla="val 19681661"/>
                <a:gd name="adj2" fmla="val 5685163"/>
                <a:gd name="adj3" fmla="val 272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73" name="空心弧 72"/>
            <p:cNvSpPr/>
            <p:nvPr/>
          </p:nvSpPr>
          <p:spPr>
            <a:xfrm>
              <a:off x="4290060" y="1623060"/>
              <a:ext cx="4076700" cy="4076700"/>
            </a:xfrm>
            <a:prstGeom prst="blockArc">
              <a:avLst>
                <a:gd name="adj1" fmla="val 12068090"/>
                <a:gd name="adj2" fmla="val 18473715"/>
                <a:gd name="adj3" fmla="val 271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74" name="空心弧 73"/>
            <p:cNvSpPr/>
            <p:nvPr/>
          </p:nvSpPr>
          <p:spPr>
            <a:xfrm>
              <a:off x="4290060" y="1623060"/>
              <a:ext cx="4076700" cy="4076700"/>
            </a:xfrm>
            <a:prstGeom prst="blockArc">
              <a:avLst>
                <a:gd name="adj1" fmla="val 7038442"/>
                <a:gd name="adj2" fmla="val 10845693"/>
                <a:gd name="adj3" fmla="val 29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75" name="文本框 261"/>
          <p:cNvSpPr txBox="1">
            <a:spLocks noChangeArrowheads="1"/>
          </p:cNvSpPr>
          <p:nvPr/>
        </p:nvSpPr>
        <p:spPr bwMode="auto">
          <a:xfrm>
            <a:off x="3830241" y="4311128"/>
            <a:ext cx="36064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smtClean="0">
                <a:solidFill>
                  <a:schemeClr val="bg1"/>
                </a:solidFill>
                <a:latin typeface="方正兰亭超细黑简体" panose="02000000000000000000" pitchFamily="2" charset="-122"/>
                <a:ea typeface="方正兰亭超细黑简体" panose="02000000000000000000" pitchFamily="2" charset="-122"/>
              </a:rPr>
              <a:t>团队管理</a:t>
            </a:r>
            <a:endParaRPr lang="zh-CN" altLang="en-US" sz="2400" dirty="0">
              <a:solidFill>
                <a:schemeClr val="bg1"/>
              </a:solidFill>
              <a:latin typeface="方正兰亭超细黑简体" panose="02000000000000000000" pitchFamily="2" charset="-122"/>
              <a:ea typeface="方正兰亭超细黑简体" panose="02000000000000000000" pitchFamily="2" charset="-122"/>
            </a:endParaRPr>
          </a:p>
        </p:txBody>
      </p:sp>
      <p:sp>
        <p:nvSpPr>
          <p:cNvPr id="76" name="文本框 262"/>
          <p:cNvSpPr txBox="1">
            <a:spLocks noChangeArrowheads="1"/>
          </p:cNvSpPr>
          <p:nvPr/>
        </p:nvSpPr>
        <p:spPr bwMode="auto">
          <a:xfrm>
            <a:off x="3059907" y="4369440"/>
            <a:ext cx="633413"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700" dirty="0" smtClean="0">
                <a:solidFill>
                  <a:schemeClr val="bg1"/>
                </a:solidFill>
                <a:latin typeface="方正兰亭超细黑简体" panose="02000000000000000000" pitchFamily="2" charset="-122"/>
                <a:ea typeface="方正兰亭超细黑简体" panose="02000000000000000000" pitchFamily="2" charset="-122"/>
              </a:rPr>
              <a:t>04</a:t>
            </a:r>
            <a:endParaRPr lang="zh-CN" altLang="en-US" sz="2700" dirty="0">
              <a:solidFill>
                <a:schemeClr val="bg1"/>
              </a:solidFill>
              <a:latin typeface="方正兰亭超细黑简体" panose="02000000000000000000" pitchFamily="2" charset="-122"/>
              <a:ea typeface="方正兰亭超细黑简体" panose="02000000000000000000" pitchFamily="2" charset="-122"/>
            </a:endParaRPr>
          </a:p>
        </p:txBody>
      </p:sp>
      <p:cxnSp>
        <p:nvCxnSpPr>
          <p:cNvPr id="77" name="直接连接符 76"/>
          <p:cNvCxnSpPr/>
          <p:nvPr/>
        </p:nvCxnSpPr>
        <p:spPr>
          <a:xfrm>
            <a:off x="3911798" y="4877271"/>
            <a:ext cx="3538538" cy="0"/>
          </a:xfrm>
          <a:prstGeom prst="line">
            <a:avLst/>
          </a:prstGeom>
          <a:ln w="3175">
            <a:solidFill>
              <a:srgbClr val="FFFFFF">
                <a:alpha val="40000"/>
              </a:srgbClr>
            </a:solidFill>
            <a:headEnd type="non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inVertic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arn(inVertical)">
                                      <p:cBhvr>
                                        <p:cTn id="23" dur="500"/>
                                        <p:tgtEl>
                                          <p:spTgt spid="10"/>
                                        </p:tgtEl>
                                      </p:cBhvr>
                                    </p:animEffect>
                                  </p:childTnLst>
                                </p:cTn>
                              </p:par>
                              <p:par>
                                <p:cTn id="24" presetID="16" presetClass="entr" presetSubtype="21"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barn(inVertical)">
                                      <p:cBhvr>
                                        <p:cTn id="26" dur="500"/>
                                        <p:tgtEl>
                                          <p:spTgt spid="16"/>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barn(inVertical)">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21"/>
                                        </p:tgtEl>
                                        <p:attrNameLst>
                                          <p:attrName>ppt_y</p:attrName>
                                        </p:attrNameLst>
                                      </p:cBhvr>
                                      <p:tavLst>
                                        <p:tav tm="0">
                                          <p:val>
                                            <p:strVal val="#ppt_y"/>
                                          </p:val>
                                        </p:tav>
                                        <p:tav tm="100000">
                                          <p:val>
                                            <p:strVal val="#ppt_y"/>
                                          </p:val>
                                        </p:tav>
                                      </p:tavLst>
                                    </p:anim>
                                    <p:anim calcmode="lin" valueType="num">
                                      <p:cBhvr>
                                        <p:cTn id="36" dur="5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barn(inVertical)">
                                      <p:cBhvr>
                                        <p:cTn id="43" dur="500"/>
                                        <p:tgtEl>
                                          <p:spTgt spid="23"/>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barn(inVertical)">
                                      <p:cBhvr>
                                        <p:cTn id="48" dur="500"/>
                                        <p:tgtEl>
                                          <p:spTgt spid="25"/>
                                        </p:tgtEl>
                                      </p:cBhvr>
                                    </p:animEffect>
                                  </p:childTnLst>
                                </p:cTn>
                              </p:par>
                              <p:par>
                                <p:cTn id="49" presetID="16" presetClass="entr" presetSubtype="21"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barn(inVertical)">
                                      <p:cBhvr>
                                        <p:cTn id="51" dur="500"/>
                                        <p:tgtEl>
                                          <p:spTgt spid="31"/>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barn(inVertical)">
                                      <p:cBhvr>
                                        <p:cTn id="54" dur="500"/>
                                        <p:tgtEl>
                                          <p:spTgt spid="37"/>
                                        </p:tgtEl>
                                      </p:cBhvr>
                                    </p:animEffect>
                                  </p:childTnLst>
                                </p:cTn>
                              </p:par>
                            </p:childTnLst>
                          </p:cTn>
                        </p:par>
                      </p:childTnLst>
                    </p:cTn>
                  </p:par>
                  <p:par>
                    <p:cTn id="55" fill="hold">
                      <p:stCondLst>
                        <p:cond delay="indefinite"/>
                      </p:stCondLst>
                      <p:childTnLst>
                        <p:par>
                          <p:cTn id="56" fill="hold">
                            <p:stCondLst>
                              <p:cond delay="0"/>
                            </p:stCondLst>
                            <p:childTnLst>
                              <p:par>
                                <p:cTn id="57" presetID="41" presetClass="entr" presetSubtype="0" fill="hold" grpId="0" nodeType="clickEffect">
                                  <p:stCondLst>
                                    <p:cond delay="0"/>
                                  </p:stCondLst>
                                  <p:iterate type="lt">
                                    <p:tmPct val="10000"/>
                                  </p:iterate>
                                  <p:childTnLst>
                                    <p:set>
                                      <p:cBhvr>
                                        <p:cTn id="58" dur="1" fill="hold">
                                          <p:stCondLst>
                                            <p:cond delay="0"/>
                                          </p:stCondLst>
                                        </p:cTn>
                                        <p:tgtEl>
                                          <p:spTgt spid="36"/>
                                        </p:tgtEl>
                                        <p:attrNameLst>
                                          <p:attrName>style.visibility</p:attrName>
                                        </p:attrNameLst>
                                      </p:cBhvr>
                                      <p:to>
                                        <p:strVal val="visible"/>
                                      </p:to>
                                    </p:set>
                                    <p:anim calcmode="lin" valueType="num">
                                      <p:cBhvr>
                                        <p:cTn id="59"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60" dur="500" fill="hold"/>
                                        <p:tgtEl>
                                          <p:spTgt spid="36"/>
                                        </p:tgtEl>
                                        <p:attrNameLst>
                                          <p:attrName>ppt_y</p:attrName>
                                        </p:attrNameLst>
                                      </p:cBhvr>
                                      <p:tavLst>
                                        <p:tav tm="0">
                                          <p:val>
                                            <p:strVal val="#ppt_y"/>
                                          </p:val>
                                        </p:tav>
                                        <p:tav tm="100000">
                                          <p:val>
                                            <p:strVal val="#ppt_y"/>
                                          </p:val>
                                        </p:tav>
                                      </p:tavLst>
                                    </p:anim>
                                    <p:anim calcmode="lin" valueType="num">
                                      <p:cBhvr>
                                        <p:cTn id="61"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62"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63" dur="500" tmFilter="0,0; .5, 1; 1, 1"/>
                                        <p:tgtEl>
                                          <p:spTgt spid="36"/>
                                        </p:tgtEl>
                                      </p:cBhvr>
                                    </p:animEffect>
                                  </p:childTnLst>
                                </p:cTn>
                              </p:par>
                            </p:childTnLst>
                          </p:cTn>
                        </p:par>
                      </p:childTnLst>
                    </p:cTn>
                  </p:par>
                  <p:par>
                    <p:cTn id="64" fill="hold">
                      <p:stCondLst>
                        <p:cond delay="indefinite"/>
                      </p:stCondLst>
                      <p:childTnLst>
                        <p:par>
                          <p:cTn id="65" fill="hold">
                            <p:stCondLst>
                              <p:cond delay="0"/>
                            </p:stCondLst>
                            <p:childTnLst>
                              <p:par>
                                <p:cTn id="66" presetID="16" presetClass="entr" presetSubtype="21" fill="hold" nodeType="clickEffect">
                                  <p:stCondLst>
                                    <p:cond delay="0"/>
                                  </p:stCondLst>
                                  <p:childTnLst>
                                    <p:set>
                                      <p:cBhvr>
                                        <p:cTn id="67" dur="1" fill="hold">
                                          <p:stCondLst>
                                            <p:cond delay="0"/>
                                          </p:stCondLst>
                                        </p:cTn>
                                        <p:tgtEl>
                                          <p:spTgt spid="38"/>
                                        </p:tgtEl>
                                        <p:attrNameLst>
                                          <p:attrName>style.visibility</p:attrName>
                                        </p:attrNameLst>
                                      </p:cBhvr>
                                      <p:to>
                                        <p:strVal val="visible"/>
                                      </p:to>
                                    </p:set>
                                    <p:animEffect transition="in" filter="barn(inVertical)">
                                      <p:cBhvr>
                                        <p:cTn id="68" dur="500"/>
                                        <p:tgtEl>
                                          <p:spTgt spid="38"/>
                                        </p:tgtEl>
                                      </p:cBhvr>
                                    </p:animEffect>
                                  </p:childTnLst>
                                </p:cTn>
                              </p:par>
                            </p:childTnLst>
                          </p:cTn>
                        </p:par>
                      </p:childTnLst>
                    </p:cTn>
                  </p:par>
                  <p:par>
                    <p:cTn id="69" fill="hold">
                      <p:stCondLst>
                        <p:cond delay="indefinite"/>
                      </p:stCondLst>
                      <p:childTnLst>
                        <p:par>
                          <p:cTn id="70" fill="hold">
                            <p:stCondLst>
                              <p:cond delay="0"/>
                            </p:stCondLst>
                            <p:childTnLst>
                              <p:par>
                                <p:cTn id="71" presetID="16" presetClass="entr" presetSubtype="21" fill="hold" nodeType="clickEffect">
                                  <p:stCondLst>
                                    <p:cond delay="0"/>
                                  </p:stCondLst>
                                  <p:childTnLst>
                                    <p:set>
                                      <p:cBhvr>
                                        <p:cTn id="72" dur="1" fill="hold">
                                          <p:stCondLst>
                                            <p:cond delay="0"/>
                                          </p:stCondLst>
                                        </p:cTn>
                                        <p:tgtEl>
                                          <p:spTgt spid="40"/>
                                        </p:tgtEl>
                                        <p:attrNameLst>
                                          <p:attrName>style.visibility</p:attrName>
                                        </p:attrNameLst>
                                      </p:cBhvr>
                                      <p:to>
                                        <p:strVal val="visible"/>
                                      </p:to>
                                    </p:set>
                                    <p:animEffect transition="in" filter="barn(inVertical)">
                                      <p:cBhvr>
                                        <p:cTn id="73" dur="500"/>
                                        <p:tgtEl>
                                          <p:spTgt spid="40"/>
                                        </p:tgtEl>
                                      </p:cBhvr>
                                    </p:animEffect>
                                  </p:childTnLst>
                                </p:cTn>
                              </p:par>
                              <p:par>
                                <p:cTn id="74" presetID="16" presetClass="entr" presetSubtype="21" fill="hold" nodeType="withEffect">
                                  <p:stCondLst>
                                    <p:cond delay="0"/>
                                  </p:stCondLst>
                                  <p:childTnLst>
                                    <p:set>
                                      <p:cBhvr>
                                        <p:cTn id="75" dur="1" fill="hold">
                                          <p:stCondLst>
                                            <p:cond delay="0"/>
                                          </p:stCondLst>
                                        </p:cTn>
                                        <p:tgtEl>
                                          <p:spTgt spid="46"/>
                                        </p:tgtEl>
                                        <p:attrNameLst>
                                          <p:attrName>style.visibility</p:attrName>
                                        </p:attrNameLst>
                                      </p:cBhvr>
                                      <p:to>
                                        <p:strVal val="visible"/>
                                      </p:to>
                                    </p:set>
                                    <p:animEffect transition="in" filter="barn(inVertical)">
                                      <p:cBhvr>
                                        <p:cTn id="76" dur="500"/>
                                        <p:tgtEl>
                                          <p:spTgt spid="46"/>
                                        </p:tgtEl>
                                      </p:cBhvr>
                                    </p:animEffect>
                                  </p:childTnLst>
                                </p:cTn>
                              </p:par>
                              <p:par>
                                <p:cTn id="77" presetID="16" presetClass="entr" presetSubtype="21"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animEffect transition="in" filter="barn(inVertical)">
                                      <p:cBhvr>
                                        <p:cTn id="79" dur="500"/>
                                        <p:tgtEl>
                                          <p:spTgt spid="52"/>
                                        </p:tgtEl>
                                      </p:cBhvr>
                                    </p:animEffect>
                                  </p:childTnLst>
                                </p:cTn>
                              </p:par>
                            </p:childTnLst>
                          </p:cTn>
                        </p:par>
                      </p:childTnLst>
                    </p:cTn>
                  </p:par>
                  <p:par>
                    <p:cTn id="80" fill="hold">
                      <p:stCondLst>
                        <p:cond delay="indefinite"/>
                      </p:stCondLst>
                      <p:childTnLst>
                        <p:par>
                          <p:cTn id="81" fill="hold">
                            <p:stCondLst>
                              <p:cond delay="0"/>
                            </p:stCondLst>
                            <p:childTnLst>
                              <p:par>
                                <p:cTn id="82" presetID="41" presetClass="entr" presetSubtype="0" fill="hold" grpId="0" nodeType="clickEffect">
                                  <p:stCondLst>
                                    <p:cond delay="0"/>
                                  </p:stCondLst>
                                  <p:iterate type="lt">
                                    <p:tmPct val="10000"/>
                                  </p:iterate>
                                  <p:childTnLst>
                                    <p:set>
                                      <p:cBhvr>
                                        <p:cTn id="83" dur="1" fill="hold">
                                          <p:stCondLst>
                                            <p:cond delay="0"/>
                                          </p:stCondLst>
                                        </p:cTn>
                                        <p:tgtEl>
                                          <p:spTgt spid="51"/>
                                        </p:tgtEl>
                                        <p:attrNameLst>
                                          <p:attrName>style.visibility</p:attrName>
                                        </p:attrNameLst>
                                      </p:cBhvr>
                                      <p:to>
                                        <p:strVal val="visible"/>
                                      </p:to>
                                    </p:set>
                                    <p:anim calcmode="lin" valueType="num">
                                      <p:cBhvr>
                                        <p:cTn id="84" dur="500" fill="hold"/>
                                        <p:tgtEl>
                                          <p:spTgt spid="51"/>
                                        </p:tgtEl>
                                        <p:attrNameLst>
                                          <p:attrName>ppt_x</p:attrName>
                                        </p:attrNameLst>
                                      </p:cBhvr>
                                      <p:tavLst>
                                        <p:tav tm="0">
                                          <p:val>
                                            <p:strVal val="#ppt_x"/>
                                          </p:val>
                                        </p:tav>
                                        <p:tav tm="50000">
                                          <p:val>
                                            <p:strVal val="#ppt_x+.1"/>
                                          </p:val>
                                        </p:tav>
                                        <p:tav tm="100000">
                                          <p:val>
                                            <p:strVal val="#ppt_x"/>
                                          </p:val>
                                        </p:tav>
                                      </p:tavLst>
                                    </p:anim>
                                    <p:anim calcmode="lin" valueType="num">
                                      <p:cBhvr>
                                        <p:cTn id="85" dur="500" fill="hold"/>
                                        <p:tgtEl>
                                          <p:spTgt spid="51"/>
                                        </p:tgtEl>
                                        <p:attrNameLst>
                                          <p:attrName>ppt_y</p:attrName>
                                        </p:attrNameLst>
                                      </p:cBhvr>
                                      <p:tavLst>
                                        <p:tav tm="0">
                                          <p:val>
                                            <p:strVal val="#ppt_y"/>
                                          </p:val>
                                        </p:tav>
                                        <p:tav tm="100000">
                                          <p:val>
                                            <p:strVal val="#ppt_y"/>
                                          </p:val>
                                        </p:tav>
                                      </p:tavLst>
                                    </p:anim>
                                    <p:anim calcmode="lin" valueType="num">
                                      <p:cBhvr>
                                        <p:cTn id="86" dur="500" fill="hold"/>
                                        <p:tgtEl>
                                          <p:spTgt spid="51"/>
                                        </p:tgtEl>
                                        <p:attrNameLst>
                                          <p:attrName>ppt_h</p:attrName>
                                        </p:attrNameLst>
                                      </p:cBhvr>
                                      <p:tavLst>
                                        <p:tav tm="0">
                                          <p:val>
                                            <p:strVal val="#ppt_h/10"/>
                                          </p:val>
                                        </p:tav>
                                        <p:tav tm="50000">
                                          <p:val>
                                            <p:strVal val="#ppt_h+.01"/>
                                          </p:val>
                                        </p:tav>
                                        <p:tav tm="100000">
                                          <p:val>
                                            <p:strVal val="#ppt_h"/>
                                          </p:val>
                                        </p:tav>
                                      </p:tavLst>
                                    </p:anim>
                                    <p:anim calcmode="lin" valueType="num">
                                      <p:cBhvr>
                                        <p:cTn id="87" dur="500" fill="hold"/>
                                        <p:tgtEl>
                                          <p:spTgt spid="51"/>
                                        </p:tgtEl>
                                        <p:attrNameLst>
                                          <p:attrName>ppt_w</p:attrName>
                                        </p:attrNameLst>
                                      </p:cBhvr>
                                      <p:tavLst>
                                        <p:tav tm="0">
                                          <p:val>
                                            <p:strVal val="#ppt_w/10"/>
                                          </p:val>
                                        </p:tav>
                                        <p:tav tm="50000">
                                          <p:val>
                                            <p:strVal val="#ppt_w+.01"/>
                                          </p:val>
                                        </p:tav>
                                        <p:tav tm="100000">
                                          <p:val>
                                            <p:strVal val="#ppt_w"/>
                                          </p:val>
                                        </p:tav>
                                      </p:tavLst>
                                    </p:anim>
                                    <p:animEffect transition="in" filter="fade">
                                      <p:cBhvr>
                                        <p:cTn id="88" dur="500" tmFilter="0,0; .5, 1; 1, 1"/>
                                        <p:tgtEl>
                                          <p:spTgt spid="51"/>
                                        </p:tgtEl>
                                      </p:cBhvr>
                                    </p:animEffect>
                                  </p:childTnLst>
                                </p:cTn>
                              </p:par>
                            </p:childTnLst>
                          </p:cTn>
                        </p:par>
                      </p:childTnLst>
                    </p:cTn>
                  </p:par>
                  <p:par>
                    <p:cTn id="89" fill="hold">
                      <p:stCondLst>
                        <p:cond delay="indefinite"/>
                      </p:stCondLst>
                      <p:childTnLst>
                        <p:par>
                          <p:cTn id="90" fill="hold">
                            <p:stCondLst>
                              <p:cond delay="0"/>
                            </p:stCondLst>
                            <p:childTnLst>
                              <p:par>
                                <p:cTn id="91" presetID="16" presetClass="entr" presetSubtype="21" fill="hold" nodeType="clickEffect">
                                  <p:stCondLst>
                                    <p:cond delay="0"/>
                                  </p:stCondLst>
                                  <p:childTnLst>
                                    <p:set>
                                      <p:cBhvr>
                                        <p:cTn id="92" dur="1" fill="hold">
                                          <p:stCondLst>
                                            <p:cond delay="0"/>
                                          </p:stCondLst>
                                        </p:cTn>
                                        <p:tgtEl>
                                          <p:spTgt spid="53"/>
                                        </p:tgtEl>
                                        <p:attrNameLst>
                                          <p:attrName>style.visibility</p:attrName>
                                        </p:attrNameLst>
                                      </p:cBhvr>
                                      <p:to>
                                        <p:strVal val="visible"/>
                                      </p:to>
                                    </p:set>
                                    <p:animEffect transition="in" filter="barn(inVertical)">
                                      <p:cBhvr>
                                        <p:cTn id="93" dur="500"/>
                                        <p:tgtEl>
                                          <p:spTgt spid="53"/>
                                        </p:tgtEl>
                                      </p:cBhvr>
                                    </p:animEffect>
                                  </p:childTnLst>
                                </p:cTn>
                              </p:par>
                            </p:childTnLst>
                          </p:cTn>
                        </p:par>
                      </p:childTnLst>
                    </p:cTn>
                  </p:par>
                  <p:par>
                    <p:cTn id="94" fill="hold">
                      <p:stCondLst>
                        <p:cond delay="indefinite"/>
                      </p:stCondLst>
                      <p:childTnLst>
                        <p:par>
                          <p:cTn id="95" fill="hold">
                            <p:stCondLst>
                              <p:cond delay="0"/>
                            </p:stCondLst>
                            <p:childTnLst>
                              <p:par>
                                <p:cTn id="96" presetID="16" presetClass="entr" presetSubtype="21" fill="hold" nodeType="clickEffect">
                                  <p:stCondLst>
                                    <p:cond delay="0"/>
                                  </p:stCondLst>
                                  <p:childTnLst>
                                    <p:set>
                                      <p:cBhvr>
                                        <p:cTn id="97" dur="1" fill="hold">
                                          <p:stCondLst>
                                            <p:cond delay="0"/>
                                          </p:stCondLst>
                                        </p:cTn>
                                        <p:tgtEl>
                                          <p:spTgt spid="64"/>
                                        </p:tgtEl>
                                        <p:attrNameLst>
                                          <p:attrName>style.visibility</p:attrName>
                                        </p:attrNameLst>
                                      </p:cBhvr>
                                      <p:to>
                                        <p:strVal val="visible"/>
                                      </p:to>
                                    </p:set>
                                    <p:animEffect transition="in" filter="barn(inVertical)">
                                      <p:cBhvr>
                                        <p:cTn id="98" dur="500"/>
                                        <p:tgtEl>
                                          <p:spTgt spid="64"/>
                                        </p:tgtEl>
                                      </p:cBhvr>
                                    </p:animEffect>
                                  </p:childTnLst>
                                </p:cTn>
                              </p:par>
                              <p:par>
                                <p:cTn id="99" presetID="16" presetClass="entr" presetSubtype="21" fill="hold" nodeType="withEffect">
                                  <p:stCondLst>
                                    <p:cond delay="0"/>
                                  </p:stCondLst>
                                  <p:childTnLst>
                                    <p:set>
                                      <p:cBhvr>
                                        <p:cTn id="100" dur="1" fill="hold">
                                          <p:stCondLst>
                                            <p:cond delay="0"/>
                                          </p:stCondLst>
                                        </p:cTn>
                                        <p:tgtEl>
                                          <p:spTgt spid="70"/>
                                        </p:tgtEl>
                                        <p:attrNameLst>
                                          <p:attrName>style.visibility</p:attrName>
                                        </p:attrNameLst>
                                      </p:cBhvr>
                                      <p:to>
                                        <p:strVal val="visible"/>
                                      </p:to>
                                    </p:set>
                                    <p:animEffect transition="in" filter="barn(inVertical)">
                                      <p:cBhvr>
                                        <p:cTn id="101" dur="500"/>
                                        <p:tgtEl>
                                          <p:spTgt spid="70"/>
                                        </p:tgtEl>
                                      </p:cBhvr>
                                    </p:animEffect>
                                  </p:childTnLst>
                                </p:cTn>
                              </p:par>
                              <p:par>
                                <p:cTn id="102" presetID="16" presetClass="entr" presetSubtype="21" fill="hold" grpId="0" nodeType="withEffect">
                                  <p:stCondLst>
                                    <p:cond delay="0"/>
                                  </p:stCondLst>
                                  <p:childTnLst>
                                    <p:set>
                                      <p:cBhvr>
                                        <p:cTn id="103" dur="1" fill="hold">
                                          <p:stCondLst>
                                            <p:cond delay="0"/>
                                          </p:stCondLst>
                                        </p:cTn>
                                        <p:tgtEl>
                                          <p:spTgt spid="76"/>
                                        </p:tgtEl>
                                        <p:attrNameLst>
                                          <p:attrName>style.visibility</p:attrName>
                                        </p:attrNameLst>
                                      </p:cBhvr>
                                      <p:to>
                                        <p:strVal val="visible"/>
                                      </p:to>
                                    </p:set>
                                    <p:animEffect transition="in" filter="barn(inVertical)">
                                      <p:cBhvr>
                                        <p:cTn id="104" dur="500"/>
                                        <p:tgtEl>
                                          <p:spTgt spid="76"/>
                                        </p:tgtEl>
                                      </p:cBhvr>
                                    </p:animEffect>
                                  </p:childTnLst>
                                </p:cTn>
                              </p:par>
                            </p:childTnLst>
                          </p:cTn>
                        </p:par>
                      </p:childTnLst>
                    </p:cTn>
                  </p:par>
                  <p:par>
                    <p:cTn id="105" fill="hold">
                      <p:stCondLst>
                        <p:cond delay="indefinite"/>
                      </p:stCondLst>
                      <p:childTnLst>
                        <p:par>
                          <p:cTn id="106" fill="hold">
                            <p:stCondLst>
                              <p:cond delay="0"/>
                            </p:stCondLst>
                            <p:childTnLst>
                              <p:par>
                                <p:cTn id="107" presetID="41" presetClass="entr" presetSubtype="0" fill="hold" grpId="0" nodeType="clickEffect">
                                  <p:stCondLst>
                                    <p:cond delay="0"/>
                                  </p:stCondLst>
                                  <p:iterate type="lt">
                                    <p:tmPct val="10000"/>
                                  </p:iterate>
                                  <p:childTnLst>
                                    <p:set>
                                      <p:cBhvr>
                                        <p:cTn id="108" dur="1" fill="hold">
                                          <p:stCondLst>
                                            <p:cond delay="0"/>
                                          </p:stCondLst>
                                        </p:cTn>
                                        <p:tgtEl>
                                          <p:spTgt spid="75"/>
                                        </p:tgtEl>
                                        <p:attrNameLst>
                                          <p:attrName>style.visibility</p:attrName>
                                        </p:attrNameLst>
                                      </p:cBhvr>
                                      <p:to>
                                        <p:strVal val="visible"/>
                                      </p:to>
                                    </p:set>
                                    <p:anim calcmode="lin" valueType="num">
                                      <p:cBhvr>
                                        <p:cTn id="109" dur="500" fill="hold"/>
                                        <p:tgtEl>
                                          <p:spTgt spid="75"/>
                                        </p:tgtEl>
                                        <p:attrNameLst>
                                          <p:attrName>ppt_x</p:attrName>
                                        </p:attrNameLst>
                                      </p:cBhvr>
                                      <p:tavLst>
                                        <p:tav tm="0">
                                          <p:val>
                                            <p:strVal val="#ppt_x"/>
                                          </p:val>
                                        </p:tav>
                                        <p:tav tm="50000">
                                          <p:val>
                                            <p:strVal val="#ppt_x+.1"/>
                                          </p:val>
                                        </p:tav>
                                        <p:tav tm="100000">
                                          <p:val>
                                            <p:strVal val="#ppt_x"/>
                                          </p:val>
                                        </p:tav>
                                      </p:tavLst>
                                    </p:anim>
                                    <p:anim calcmode="lin" valueType="num">
                                      <p:cBhvr>
                                        <p:cTn id="110" dur="500" fill="hold"/>
                                        <p:tgtEl>
                                          <p:spTgt spid="75"/>
                                        </p:tgtEl>
                                        <p:attrNameLst>
                                          <p:attrName>ppt_y</p:attrName>
                                        </p:attrNameLst>
                                      </p:cBhvr>
                                      <p:tavLst>
                                        <p:tav tm="0">
                                          <p:val>
                                            <p:strVal val="#ppt_y"/>
                                          </p:val>
                                        </p:tav>
                                        <p:tav tm="100000">
                                          <p:val>
                                            <p:strVal val="#ppt_y"/>
                                          </p:val>
                                        </p:tav>
                                      </p:tavLst>
                                    </p:anim>
                                    <p:anim calcmode="lin" valueType="num">
                                      <p:cBhvr>
                                        <p:cTn id="111" dur="500" fill="hold"/>
                                        <p:tgtEl>
                                          <p:spTgt spid="75"/>
                                        </p:tgtEl>
                                        <p:attrNameLst>
                                          <p:attrName>ppt_h</p:attrName>
                                        </p:attrNameLst>
                                      </p:cBhvr>
                                      <p:tavLst>
                                        <p:tav tm="0">
                                          <p:val>
                                            <p:strVal val="#ppt_h/10"/>
                                          </p:val>
                                        </p:tav>
                                        <p:tav tm="50000">
                                          <p:val>
                                            <p:strVal val="#ppt_h+.01"/>
                                          </p:val>
                                        </p:tav>
                                        <p:tav tm="100000">
                                          <p:val>
                                            <p:strVal val="#ppt_h"/>
                                          </p:val>
                                        </p:tav>
                                      </p:tavLst>
                                    </p:anim>
                                    <p:anim calcmode="lin" valueType="num">
                                      <p:cBhvr>
                                        <p:cTn id="112" dur="500" fill="hold"/>
                                        <p:tgtEl>
                                          <p:spTgt spid="75"/>
                                        </p:tgtEl>
                                        <p:attrNameLst>
                                          <p:attrName>ppt_w</p:attrName>
                                        </p:attrNameLst>
                                      </p:cBhvr>
                                      <p:tavLst>
                                        <p:tav tm="0">
                                          <p:val>
                                            <p:strVal val="#ppt_w/10"/>
                                          </p:val>
                                        </p:tav>
                                        <p:tav tm="50000">
                                          <p:val>
                                            <p:strVal val="#ppt_w+.01"/>
                                          </p:val>
                                        </p:tav>
                                        <p:tav tm="100000">
                                          <p:val>
                                            <p:strVal val="#ppt_w"/>
                                          </p:val>
                                        </p:tav>
                                      </p:tavLst>
                                    </p:anim>
                                    <p:animEffect transition="in" filter="fade">
                                      <p:cBhvr>
                                        <p:cTn id="113" dur="500" tmFilter="0,0; .5, 1; 1, 1"/>
                                        <p:tgtEl>
                                          <p:spTgt spid="75"/>
                                        </p:tgtEl>
                                      </p:cBhvr>
                                    </p:animEffect>
                                  </p:childTnLst>
                                </p:cTn>
                              </p:par>
                            </p:childTnLst>
                          </p:cTn>
                        </p:par>
                      </p:childTnLst>
                    </p:cTn>
                  </p:par>
                  <p:par>
                    <p:cTn id="114" fill="hold">
                      <p:stCondLst>
                        <p:cond delay="indefinite"/>
                      </p:stCondLst>
                      <p:childTnLst>
                        <p:par>
                          <p:cTn id="115" fill="hold">
                            <p:stCondLst>
                              <p:cond delay="0"/>
                            </p:stCondLst>
                            <p:childTnLst>
                              <p:par>
                                <p:cTn id="116" presetID="16" presetClass="entr" presetSubtype="21" fill="hold" nodeType="clickEffect">
                                  <p:stCondLst>
                                    <p:cond delay="0"/>
                                  </p:stCondLst>
                                  <p:childTnLst>
                                    <p:set>
                                      <p:cBhvr>
                                        <p:cTn id="117" dur="1" fill="hold">
                                          <p:stCondLst>
                                            <p:cond delay="0"/>
                                          </p:stCondLst>
                                        </p:cTn>
                                        <p:tgtEl>
                                          <p:spTgt spid="77"/>
                                        </p:tgtEl>
                                        <p:attrNameLst>
                                          <p:attrName>style.visibility</p:attrName>
                                        </p:attrNameLst>
                                      </p:cBhvr>
                                      <p:to>
                                        <p:strVal val="visible"/>
                                      </p:to>
                                    </p:set>
                                    <p:animEffect transition="in" filter="barn(inVertical)">
                                      <p:cBhvr>
                                        <p:cTn id="118"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1" grpId="0"/>
      <p:bldP spid="22" grpId="0"/>
      <p:bldP spid="36" grpId="0"/>
      <p:bldP spid="37" grpId="0"/>
      <p:bldP spid="51" grpId="0"/>
      <p:bldP spid="52" grpId="0"/>
      <p:bldP spid="75" grpId="0"/>
      <p:bldP spid="7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66282" y="51856"/>
            <a:ext cx="4424228" cy="461665"/>
          </a:xfrm>
          <a:prstGeom prst="rect">
            <a:avLst/>
          </a:prstGeom>
          <a:noFill/>
        </p:spPr>
        <p:txBody>
          <a:bodyPr wrap="square" rtlCol="0">
            <a:spAutoFit/>
          </a:bodyPr>
          <a:lstStyle/>
          <a:p>
            <a:r>
              <a:rPr lang="en-US" altLang="zh-CN" sz="2400" dirty="0" err="1" smtClean="0">
                <a:solidFill>
                  <a:schemeClr val="bg1"/>
                </a:solidFill>
                <a:latin typeface="微软雅黑" panose="020B0503020204020204" charset="-122"/>
                <a:ea typeface="微软雅黑" panose="020B0503020204020204" charset="-122"/>
                <a:sym typeface="微软雅黑" panose="020B0503020204020204" charset="-122"/>
              </a:rPr>
              <a:t>Pyunit</a:t>
            </a:r>
            <a:r>
              <a:rPr lang="zh-CN" altLang="en-US" sz="2400" dirty="0">
                <a:solidFill>
                  <a:schemeClr val="bg1"/>
                </a:solidFill>
                <a:latin typeface="微软雅黑" panose="020B0503020204020204" charset="-122"/>
                <a:ea typeface="微软雅黑" panose="020B0503020204020204" charset="-122"/>
                <a:sym typeface="微软雅黑" panose="020B0503020204020204" charset="-122"/>
              </a:rPr>
              <a:t>：自动单元测试框架</a:t>
            </a:r>
            <a:endParaRPr lang="en-US" altLang="zh-CN" sz="2400"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7" name="TextBox 16"/>
          <p:cNvSpPr txBox="1"/>
          <p:nvPr/>
        </p:nvSpPr>
        <p:spPr>
          <a:xfrm>
            <a:off x="321444" y="770457"/>
            <a:ext cx="6644132" cy="3416320"/>
          </a:xfrm>
          <a:prstGeom prst="rect">
            <a:avLst/>
          </a:prstGeom>
          <a:noFill/>
        </p:spPr>
        <p:txBody>
          <a:bodyPr wrap="square" rtlCol="0">
            <a:spAutoFit/>
          </a:bodyPr>
          <a:lstStyle/>
          <a:p>
            <a:r>
              <a:rPr lang="en-US" altLang="zh-CN" dirty="0" smtClean="0">
                <a:latin typeface="微软雅黑" panose="020B0503020204020204" charset="-122"/>
                <a:ea typeface="微软雅黑" panose="020B0503020204020204" charset="-122"/>
              </a:rPr>
              <a:t>What?</a:t>
            </a:r>
          </a:p>
          <a:p>
            <a:endParaRPr lang="en-US" altLang="zh-CN" dirty="0">
              <a:latin typeface="微软雅黑" panose="020B0503020204020204" charset="-122"/>
              <a:ea typeface="微软雅黑" panose="020B0503020204020204" charset="-122"/>
            </a:endParaRPr>
          </a:p>
          <a:p>
            <a:endParaRPr lang="en-US" altLang="zh-CN" dirty="0" smtClean="0">
              <a:latin typeface="微软雅黑" panose="020B0503020204020204" charset="-122"/>
              <a:ea typeface="微软雅黑" panose="020B0503020204020204" charset="-122"/>
            </a:endParaRPr>
          </a:p>
          <a:p>
            <a:r>
              <a:rPr lang="en-US" altLang="zh-CN" dirty="0"/>
              <a:t>a.</a:t>
            </a:r>
            <a:r>
              <a:rPr lang="zh-CN" altLang="zh-CN" dirty="0"/>
              <a:t>自从</a:t>
            </a:r>
            <a:r>
              <a:rPr lang="en-US" altLang="zh-CN" dirty="0"/>
              <a:t> Python 2.1 </a:t>
            </a:r>
            <a:r>
              <a:rPr lang="zh-CN" altLang="zh-CN" dirty="0"/>
              <a:t>版本后，</a:t>
            </a:r>
            <a:r>
              <a:rPr lang="en-US" altLang="zh-CN" dirty="0" err="1"/>
              <a:t>PyUnit</a:t>
            </a:r>
            <a:r>
              <a:rPr lang="zh-CN" altLang="zh-CN" dirty="0"/>
              <a:t>成为</a:t>
            </a:r>
            <a:r>
              <a:rPr lang="en-US" altLang="zh-CN" dirty="0"/>
              <a:t> Python</a:t>
            </a:r>
            <a:r>
              <a:rPr lang="zh-CN" altLang="zh-CN" dirty="0"/>
              <a:t>标准库的一部分，使用时只需</a:t>
            </a:r>
            <a:r>
              <a:rPr lang="en-US" altLang="zh-CN" dirty="0"/>
              <a:t>import </a:t>
            </a:r>
            <a:r>
              <a:rPr lang="en-US" altLang="zh-CN" dirty="0" err="1" smtClean="0"/>
              <a:t>unittest</a:t>
            </a:r>
            <a:endParaRPr lang="en-US" altLang="zh-CN" dirty="0" smtClean="0"/>
          </a:p>
          <a:p>
            <a:endParaRPr lang="zh-CN" altLang="zh-CN" dirty="0"/>
          </a:p>
          <a:p>
            <a:r>
              <a:rPr lang="en-US" altLang="zh-CN" dirty="0" err="1" smtClean="0"/>
              <a:t>b.PyUnit</a:t>
            </a:r>
            <a:r>
              <a:rPr lang="zh-CN" altLang="zh-CN" dirty="0"/>
              <a:t>使用</a:t>
            </a:r>
            <a:r>
              <a:rPr lang="en-US" altLang="zh-CN" dirty="0" err="1"/>
              <a:t>TestCase</a:t>
            </a:r>
            <a:r>
              <a:rPr lang="zh-CN" altLang="zh-CN" dirty="0"/>
              <a:t>类来表示测试用例，并要求所有用于执行测试的类都必须从该类继承</a:t>
            </a:r>
            <a:r>
              <a:rPr lang="en-US" altLang="zh-CN" dirty="0"/>
              <a:t>,</a:t>
            </a:r>
            <a:r>
              <a:rPr lang="zh-CN" altLang="zh-CN" dirty="0"/>
              <a:t>即</a:t>
            </a:r>
            <a:r>
              <a:rPr lang="en-US" altLang="zh-CN" dirty="0" err="1" smtClean="0"/>
              <a:t>unittest.TestCase</a:t>
            </a:r>
            <a:endParaRPr lang="en-US" altLang="zh-CN" dirty="0" smtClean="0"/>
          </a:p>
          <a:p>
            <a:endParaRPr lang="zh-CN" altLang="zh-CN" dirty="0"/>
          </a:p>
          <a:p>
            <a:r>
              <a:rPr lang="en-US" altLang="zh-CN" dirty="0"/>
              <a:t>c.</a:t>
            </a:r>
            <a:r>
              <a:rPr lang="zh-CN" altLang="zh-CN" dirty="0"/>
              <a:t>动态方法，只编写一个测试类来完成对整个软件模块的测试，这样对象的初始化工作可以在</a:t>
            </a:r>
            <a:r>
              <a:rPr lang="en-US" altLang="zh-CN" dirty="0" err="1"/>
              <a:t>setUp</a:t>
            </a:r>
            <a:r>
              <a:rPr lang="en-US" altLang="zh-CN" dirty="0"/>
              <a:t>()</a:t>
            </a:r>
            <a:r>
              <a:rPr lang="zh-CN" altLang="zh-CN" dirty="0"/>
              <a:t>方法中完成，而资源的释放则可以在</a:t>
            </a:r>
            <a:r>
              <a:rPr lang="en-US" altLang="zh-CN" dirty="0" err="1"/>
              <a:t>tearDown</a:t>
            </a:r>
            <a:r>
              <a:rPr lang="en-US" altLang="zh-CN" dirty="0"/>
              <a:t>()</a:t>
            </a:r>
            <a:r>
              <a:rPr lang="zh-CN" altLang="zh-CN" dirty="0"/>
              <a:t>方法中</a:t>
            </a:r>
            <a:r>
              <a:rPr lang="zh-CN" altLang="zh-CN" dirty="0" smtClean="0"/>
              <a:t>完成</a:t>
            </a:r>
            <a:endParaRPr lang="en-US" altLang="zh-CN" dirty="0" smtClean="0"/>
          </a:p>
          <a:p>
            <a:endParaRPr lang="zh-CN" altLang="zh-CN" dirty="0"/>
          </a:p>
          <a:p>
            <a:r>
              <a:rPr lang="en-US" altLang="zh-CN" dirty="0" err="1"/>
              <a:t>d.PyUnit</a:t>
            </a:r>
            <a:r>
              <a:rPr lang="zh-CN" altLang="zh-CN" dirty="0"/>
              <a:t>模块中定义了一个名为</a:t>
            </a:r>
            <a:r>
              <a:rPr lang="en-US" altLang="zh-CN" dirty="0"/>
              <a:t>main</a:t>
            </a:r>
            <a:r>
              <a:rPr lang="zh-CN" altLang="zh-CN" dirty="0"/>
              <a:t>的全局方法，使用它可以很方便地将一个单元测试模块变成可以直接运行的测试脚本，</a:t>
            </a:r>
            <a:r>
              <a:rPr lang="en-US" altLang="zh-CN" dirty="0"/>
              <a:t>main()</a:t>
            </a:r>
            <a:r>
              <a:rPr lang="zh-CN" altLang="zh-CN" dirty="0"/>
              <a:t>方法使用</a:t>
            </a:r>
            <a:r>
              <a:rPr lang="en-US" altLang="zh-CN" dirty="0" err="1"/>
              <a:t>TestLoader</a:t>
            </a:r>
            <a:r>
              <a:rPr lang="zh-CN" altLang="zh-CN" dirty="0"/>
              <a:t>类来搜索所有包含在该模块中的测试方法，并自动执行它们。</a:t>
            </a:r>
          </a:p>
          <a:p>
            <a:r>
              <a:rPr lang="zh-CN" altLang="en-US" dirty="0" smtClean="0">
                <a:latin typeface="微软雅黑" panose="020B0503020204020204" charset="-122"/>
                <a:ea typeface="微软雅黑" panose="020B0503020204020204" charset="-122"/>
              </a:rPr>
              <a:t>        </a:t>
            </a:r>
            <a:endParaRPr lang="zh-CN" altLang="en-US"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66282" y="51856"/>
            <a:ext cx="4424228" cy="461665"/>
          </a:xfrm>
          <a:prstGeom prst="rect">
            <a:avLst/>
          </a:prstGeom>
          <a:noFill/>
        </p:spPr>
        <p:txBody>
          <a:bodyPr wrap="square" rtlCol="0">
            <a:spAutoFit/>
          </a:bodyPr>
          <a:lstStyle/>
          <a:p>
            <a:r>
              <a:rPr lang="en-US" altLang="zh-CN" sz="2400" dirty="0" err="1" smtClean="0">
                <a:solidFill>
                  <a:schemeClr val="bg1"/>
                </a:solidFill>
                <a:latin typeface="微软雅黑" panose="020B0503020204020204" charset="-122"/>
                <a:ea typeface="微软雅黑" panose="020B0503020204020204" charset="-122"/>
                <a:sym typeface="微软雅黑" panose="020B0503020204020204" charset="-122"/>
              </a:rPr>
              <a:t>Pyunit</a:t>
            </a:r>
            <a:r>
              <a:rPr lang="zh-CN" altLang="en-US" sz="2400" dirty="0">
                <a:solidFill>
                  <a:schemeClr val="bg1"/>
                </a:solidFill>
                <a:latin typeface="微软雅黑" panose="020B0503020204020204" charset="-122"/>
                <a:ea typeface="微软雅黑" panose="020B0503020204020204" charset="-122"/>
                <a:sym typeface="微软雅黑" panose="020B0503020204020204" charset="-122"/>
              </a:rPr>
              <a:t>：自动单元测试框架</a:t>
            </a:r>
            <a:endParaRPr lang="en-US" altLang="zh-CN" sz="2400"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7" name="TextBox 16"/>
          <p:cNvSpPr txBox="1"/>
          <p:nvPr/>
        </p:nvSpPr>
        <p:spPr>
          <a:xfrm>
            <a:off x="321444" y="770457"/>
            <a:ext cx="2448272" cy="300082"/>
          </a:xfrm>
          <a:prstGeom prst="rect">
            <a:avLst/>
          </a:prstGeom>
          <a:noFill/>
        </p:spPr>
        <p:txBody>
          <a:bodyPr wrap="square" rtlCol="0">
            <a:spAutoFit/>
          </a:bodyPr>
          <a:lstStyle/>
          <a:p>
            <a:r>
              <a:rPr lang="en-US" altLang="zh-CN" dirty="0" smtClean="0">
                <a:latin typeface="微软雅黑" panose="020B0503020204020204" charset="-122"/>
                <a:ea typeface="微软雅黑" panose="020B0503020204020204" charset="-122"/>
              </a:rPr>
              <a:t>How?</a:t>
            </a:r>
            <a:r>
              <a:rPr lang="zh-CN" altLang="en-US" dirty="0" smtClean="0">
                <a:latin typeface="微软雅黑" panose="020B0503020204020204" charset="-122"/>
                <a:ea typeface="微软雅黑" panose="020B0503020204020204" charset="-122"/>
              </a:rPr>
              <a:t>        </a:t>
            </a:r>
            <a:endParaRPr lang="zh-CN" altLang="en-US" dirty="0">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2349" y="1070539"/>
            <a:ext cx="4140946" cy="373033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66282" y="51856"/>
            <a:ext cx="4424228" cy="461665"/>
          </a:xfrm>
          <a:prstGeom prst="rect">
            <a:avLst/>
          </a:prstGeom>
          <a:noFill/>
        </p:spPr>
        <p:txBody>
          <a:bodyPr wrap="square" rtlCol="0">
            <a:spAutoFit/>
          </a:bodyPr>
          <a:lstStyle/>
          <a:p>
            <a:r>
              <a:rPr lang="en-US" altLang="zh-CN" sz="2400" dirty="0" err="1" smtClean="0">
                <a:solidFill>
                  <a:schemeClr val="bg1"/>
                </a:solidFill>
                <a:latin typeface="微软雅黑" panose="020B0503020204020204" charset="-122"/>
                <a:ea typeface="微软雅黑" panose="020B0503020204020204" charset="-122"/>
                <a:sym typeface="微软雅黑" panose="020B0503020204020204" charset="-122"/>
              </a:rPr>
              <a:t>Pyunit</a:t>
            </a:r>
            <a:r>
              <a:rPr lang="zh-CN" altLang="en-US" sz="2400" dirty="0">
                <a:solidFill>
                  <a:schemeClr val="bg1"/>
                </a:solidFill>
                <a:latin typeface="微软雅黑" panose="020B0503020204020204" charset="-122"/>
                <a:ea typeface="微软雅黑" panose="020B0503020204020204" charset="-122"/>
                <a:sym typeface="微软雅黑" panose="020B0503020204020204" charset="-122"/>
              </a:rPr>
              <a:t>：自动单元测试框架</a:t>
            </a:r>
            <a:endParaRPr lang="en-US" altLang="zh-CN" sz="2400"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7" name="TextBox 16"/>
          <p:cNvSpPr txBox="1"/>
          <p:nvPr/>
        </p:nvSpPr>
        <p:spPr>
          <a:xfrm>
            <a:off x="321444" y="770457"/>
            <a:ext cx="2448272" cy="300082"/>
          </a:xfrm>
          <a:prstGeom prst="rect">
            <a:avLst/>
          </a:prstGeom>
          <a:noFill/>
        </p:spPr>
        <p:txBody>
          <a:bodyPr wrap="square" rtlCol="0">
            <a:spAutoFit/>
          </a:bodyPr>
          <a:lstStyle/>
          <a:p>
            <a:r>
              <a:rPr lang="en-US" altLang="zh-CN" dirty="0" smtClean="0">
                <a:latin typeface="微软雅黑" panose="020B0503020204020204" charset="-122"/>
                <a:ea typeface="微软雅黑" panose="020B0503020204020204" charset="-122"/>
              </a:rPr>
              <a:t>How?</a:t>
            </a:r>
            <a:r>
              <a:rPr lang="zh-CN" altLang="en-US" dirty="0" smtClean="0">
                <a:latin typeface="微软雅黑" panose="020B0503020204020204" charset="-122"/>
                <a:ea typeface="微软雅黑" panose="020B0503020204020204" charset="-122"/>
              </a:rPr>
              <a:t>        </a:t>
            </a:r>
            <a:endParaRPr lang="zh-CN" altLang="en-US" dirty="0">
              <a:latin typeface="微软雅黑" panose="020B0503020204020204" charset="-122"/>
              <a:ea typeface="微软雅黑" panose="020B0503020204020204" charset="-122"/>
            </a:endParaRPr>
          </a:p>
        </p:txBody>
      </p:sp>
      <p:pic>
        <p:nvPicPr>
          <p:cNvPr id="5" name="图片 4" descr="测试成功"/>
          <p:cNvPicPr/>
          <p:nvPr/>
        </p:nvPicPr>
        <p:blipFill>
          <a:blip r:embed="rId2"/>
          <a:stretch>
            <a:fillRect/>
          </a:stretch>
        </p:blipFill>
        <p:spPr>
          <a:xfrm>
            <a:off x="729792" y="1415155"/>
            <a:ext cx="4760201" cy="1386840"/>
          </a:xfrm>
          <a:prstGeom prst="rect">
            <a:avLst/>
          </a:prstGeom>
        </p:spPr>
      </p:pic>
      <p:sp>
        <p:nvSpPr>
          <p:cNvPr id="3" name="文本框 2"/>
          <p:cNvSpPr txBox="1"/>
          <p:nvPr/>
        </p:nvSpPr>
        <p:spPr>
          <a:xfrm>
            <a:off x="744071" y="3146612"/>
            <a:ext cx="4679576" cy="923330"/>
          </a:xfrm>
          <a:prstGeom prst="rect">
            <a:avLst/>
          </a:prstGeom>
          <a:noFill/>
        </p:spPr>
        <p:txBody>
          <a:bodyPr wrap="square" rtlCol="0">
            <a:spAutoFit/>
          </a:bodyPr>
          <a:lstStyle/>
          <a:p>
            <a:r>
              <a:rPr kumimoji="1" lang="zh-CN" altLang="en-US" dirty="0" smtClean="0"/>
              <a:t>测试结果分析</a:t>
            </a:r>
            <a:endParaRPr kumimoji="1" lang="en-US" altLang="zh-CN" dirty="0" smtClean="0"/>
          </a:p>
          <a:p>
            <a:endParaRPr kumimoji="1" lang="en-US" altLang="zh-CN" dirty="0" smtClean="0"/>
          </a:p>
          <a:p>
            <a:r>
              <a:rPr kumimoji="1" lang="zh-CN" altLang="en-US" dirty="0" smtClean="0">
                <a:solidFill>
                  <a:srgbClr val="C00000"/>
                </a:solidFill>
              </a:rPr>
              <a:t>补充：</a:t>
            </a:r>
            <a:r>
              <a:rPr lang="zh-CN" altLang="zh-CN" dirty="0"/>
              <a:t>多个测试用例才能对某一功能进行比较完整的测试 </a:t>
            </a:r>
            <a:endParaRPr kumimoji="1" lang="en-US" altLang="zh-CN" dirty="0" smtClean="0">
              <a:solidFill>
                <a:srgbClr val="C00000"/>
              </a:solidFill>
            </a:endParaRPr>
          </a:p>
          <a:p>
            <a:endParaRPr kumimoji="1"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66282" y="51856"/>
            <a:ext cx="4424228" cy="461665"/>
          </a:xfrm>
          <a:prstGeom prst="rect">
            <a:avLst/>
          </a:prstGeom>
          <a:noFill/>
        </p:spPr>
        <p:txBody>
          <a:bodyPr wrap="square" rtlCol="0">
            <a:spAutoFit/>
          </a:bodyPr>
          <a:lstStyle/>
          <a:p>
            <a:r>
              <a:rPr lang="en-US" altLang="zh-CN" sz="2400" dirty="0" err="1" smtClean="0">
                <a:solidFill>
                  <a:schemeClr val="bg1"/>
                </a:solidFill>
                <a:latin typeface="微软雅黑" panose="020B0503020204020204" charset="-122"/>
                <a:ea typeface="微软雅黑" panose="020B0503020204020204" charset="-122"/>
                <a:sym typeface="微软雅黑" panose="020B0503020204020204" charset="-122"/>
              </a:rPr>
              <a:t>Pylint</a:t>
            </a:r>
            <a:r>
              <a:rPr lang="zh-CN" altLang="en-US" sz="2400" dirty="0" smtClean="0">
                <a:solidFill>
                  <a:schemeClr val="bg1"/>
                </a:solidFill>
                <a:latin typeface="微软雅黑" panose="020B0503020204020204" charset="-122"/>
                <a:ea typeface="微软雅黑" panose="020B0503020204020204" charset="-122"/>
                <a:sym typeface="微软雅黑" panose="020B0503020204020204" charset="-122"/>
              </a:rPr>
              <a:t>：代码</a:t>
            </a:r>
            <a:r>
              <a:rPr lang="zh-CN" altLang="en-US" sz="2400" dirty="0">
                <a:solidFill>
                  <a:schemeClr val="bg1"/>
                </a:solidFill>
                <a:latin typeface="微软雅黑" panose="020B0503020204020204" charset="-122"/>
                <a:ea typeface="微软雅黑" panose="020B0503020204020204" charset="-122"/>
                <a:sym typeface="微软雅黑" panose="020B0503020204020204" charset="-122"/>
              </a:rPr>
              <a:t>检查</a:t>
            </a:r>
            <a:endParaRPr lang="en-US" altLang="zh-CN" sz="2400"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15" name="TextBox 24"/>
          <p:cNvSpPr txBox="1"/>
          <p:nvPr/>
        </p:nvSpPr>
        <p:spPr>
          <a:xfrm>
            <a:off x="2769716" y="4470380"/>
            <a:ext cx="184731" cy="261610"/>
          </a:xfrm>
          <a:prstGeom prst="rect">
            <a:avLst/>
          </a:prstGeom>
          <a:noFill/>
        </p:spPr>
        <p:txBody>
          <a:bodyPr wrap="none" rtlCol="0">
            <a:spAutoFit/>
          </a:bodyPr>
          <a:lstStyle/>
          <a:p>
            <a:endParaRPr lang="zh-CN" altLang="en-US" sz="1100" dirty="0">
              <a:solidFill>
                <a:schemeClr val="bg1"/>
              </a:solidFill>
              <a:latin typeface="微软雅黑" panose="020B0503020204020204" charset="-122"/>
              <a:ea typeface="微软雅黑" panose="020B0503020204020204" charset="-122"/>
            </a:endParaRPr>
          </a:p>
        </p:txBody>
      </p:sp>
      <p:sp>
        <p:nvSpPr>
          <p:cNvPr id="3" name="文本框 2"/>
          <p:cNvSpPr txBox="1"/>
          <p:nvPr/>
        </p:nvSpPr>
        <p:spPr>
          <a:xfrm>
            <a:off x="444283" y="734272"/>
            <a:ext cx="7990800" cy="3077766"/>
          </a:xfrm>
          <a:prstGeom prst="rect">
            <a:avLst/>
          </a:prstGeom>
          <a:noFill/>
        </p:spPr>
        <p:txBody>
          <a:bodyPr wrap="square" rtlCol="0">
            <a:spAutoFit/>
          </a:bodyPr>
          <a:lstStyle/>
          <a:p>
            <a:r>
              <a:rPr lang="en-US" altLang="zh-CN" dirty="0" smtClean="0"/>
              <a:t>Why</a:t>
            </a:r>
            <a:r>
              <a:rPr lang="zh-CN" altLang="en-US" dirty="0" smtClean="0"/>
              <a:t>  </a:t>
            </a:r>
            <a:r>
              <a:rPr lang="en-US" altLang="zh-CN" dirty="0" smtClean="0"/>
              <a:t>and</a:t>
            </a:r>
            <a:r>
              <a:rPr lang="zh-CN" altLang="en-US" dirty="0" smtClean="0"/>
              <a:t>  </a:t>
            </a:r>
            <a:r>
              <a:rPr lang="en-US" altLang="zh-CN" dirty="0" smtClean="0"/>
              <a:t>What?</a:t>
            </a:r>
          </a:p>
          <a:p>
            <a:endParaRPr lang="en-US" altLang="zh-CN" dirty="0" smtClean="0"/>
          </a:p>
          <a:p>
            <a:r>
              <a:rPr lang="zh-CN" altLang="en-US" sz="1400" dirty="0"/>
              <a:t>高可配置性，高可定制性，并且可以很容易写小插件来添加功能。</a:t>
            </a:r>
          </a:p>
          <a:p>
            <a:r>
              <a:rPr lang="zh-CN" altLang="en-US" sz="1400" dirty="0"/>
              <a:t>如果运行两次 Pylint，它会同时显示出当前和上次的运行结果，从而可以看出代码质量是否得到了改进。</a:t>
            </a:r>
          </a:p>
          <a:p>
            <a:r>
              <a:rPr lang="zh-CN" altLang="en-US" sz="1400" dirty="0"/>
              <a:t>除了具有平常代码分析工具的作用之外，它提供了更多的功能：如检查一行代码的长度，变量名是否符合命名标准，一个声明过的接口是否被真正实现等等。</a:t>
            </a:r>
          </a:p>
          <a:p>
            <a:endParaRPr lang="zh-CN" altLang="en-US" sz="1400" dirty="0"/>
          </a:p>
          <a:p>
            <a:r>
              <a:rPr lang="zh-CN" altLang="en-US" sz="1400" dirty="0" smtClean="0"/>
              <a:t>Pylint </a:t>
            </a:r>
            <a:r>
              <a:rPr lang="zh-CN" altLang="en-US" sz="1400" dirty="0"/>
              <a:t>是一个 Python 代码分析工具，它分析 Python 代码中的错误，查找不符合代码风格</a:t>
            </a:r>
            <a:r>
              <a:rPr lang="zh-CN" altLang="en-US" sz="1400" dirty="0" smtClean="0"/>
              <a:t>标准和</a:t>
            </a:r>
            <a:r>
              <a:rPr lang="zh-CN" altLang="en-US" sz="1400" dirty="0"/>
              <a:t>有潜在问题的代码</a:t>
            </a:r>
            <a:r>
              <a:rPr lang="zh-CN" altLang="en-US" sz="1400" dirty="0" smtClean="0"/>
              <a:t>。 </a:t>
            </a:r>
            <a:endParaRPr lang="zh-CN" altLang="en-US" sz="1400" dirty="0"/>
          </a:p>
          <a:p>
            <a:endParaRPr lang="zh-CN" altLang="en-US" sz="1400" dirty="0"/>
          </a:p>
          <a:p>
            <a:endParaRPr lang="zh-CN" altLang="en-US" sz="1400" dirty="0"/>
          </a:p>
          <a:p>
            <a:endParaRPr lang="zh-CN" altLang="en-US" dirty="0"/>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22" presetClass="entr" presetSubtype="2" fill="hold" grpId="0" nodeType="withEffect" nodePh="1">
                                  <p:stCondLst>
                                    <p:cond delay="0"/>
                                  </p:stCondLst>
                                  <p:endCondLst>
                                    <p:cond evt="begin" delay="0">
                                      <p:tn val="10"/>
                                    </p:cond>
                                  </p:endCondLst>
                                  <p:childTnLst>
                                    <p:set>
                                      <p:cBhvr>
                                        <p:cTn id="11" dur="1" fill="hold">
                                          <p:stCondLst>
                                            <p:cond delay="0"/>
                                          </p:stCondLst>
                                        </p:cTn>
                                        <p:tgtEl>
                                          <p:spTgt spid="15"/>
                                        </p:tgtEl>
                                        <p:attrNameLst>
                                          <p:attrName>style.visibility</p:attrName>
                                        </p:attrNameLst>
                                      </p:cBhvr>
                                      <p:to>
                                        <p:strVal val="visible"/>
                                      </p:to>
                                    </p:set>
                                    <p:animEffect transition="in" filter="wipe(right)">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66282" y="51856"/>
            <a:ext cx="4424228" cy="461665"/>
          </a:xfrm>
          <a:prstGeom prst="rect">
            <a:avLst/>
          </a:prstGeom>
          <a:noFill/>
        </p:spPr>
        <p:txBody>
          <a:bodyPr wrap="square" rtlCol="0">
            <a:spAutoFit/>
          </a:bodyPr>
          <a:lstStyle/>
          <a:p>
            <a:r>
              <a:rPr lang="zh-CN" altLang="en-US" sz="2400" dirty="0" smtClean="0">
                <a:solidFill>
                  <a:schemeClr val="bg1"/>
                </a:solidFill>
                <a:latin typeface="微软雅黑" panose="020B0503020204020204" charset="-122"/>
                <a:ea typeface="微软雅黑" panose="020B0503020204020204" charset="-122"/>
                <a:sym typeface="微软雅黑" panose="020B0503020204020204" charset="-122"/>
              </a:rPr>
              <a:t>       </a:t>
            </a:r>
            <a:r>
              <a:rPr lang="en-US" altLang="zh-CN" sz="2400" dirty="0" err="1" smtClean="0">
                <a:solidFill>
                  <a:schemeClr val="bg1"/>
                </a:solidFill>
                <a:latin typeface="微软雅黑" panose="020B0503020204020204" charset="-122"/>
                <a:ea typeface="微软雅黑" panose="020B0503020204020204" charset="-122"/>
                <a:sym typeface="微软雅黑" panose="020B0503020204020204" charset="-122"/>
              </a:rPr>
              <a:t>Pylint</a:t>
            </a:r>
            <a:r>
              <a:rPr lang="zh-CN" altLang="en-US" sz="2400" dirty="0" smtClean="0">
                <a:solidFill>
                  <a:schemeClr val="bg1"/>
                </a:solidFill>
                <a:latin typeface="微软雅黑" panose="020B0503020204020204" charset="-122"/>
                <a:ea typeface="微软雅黑" panose="020B0503020204020204" charset="-122"/>
                <a:sym typeface="微软雅黑" panose="020B0503020204020204" charset="-122"/>
              </a:rPr>
              <a:t>：代码</a:t>
            </a:r>
            <a:r>
              <a:rPr lang="zh-CN" altLang="en-US" sz="2400" dirty="0">
                <a:solidFill>
                  <a:schemeClr val="bg1"/>
                </a:solidFill>
                <a:latin typeface="微软雅黑" panose="020B0503020204020204" charset="-122"/>
                <a:ea typeface="微软雅黑" panose="020B0503020204020204" charset="-122"/>
                <a:sym typeface="微软雅黑" panose="020B0503020204020204" charset="-122"/>
              </a:rPr>
              <a:t>检查</a:t>
            </a:r>
            <a:endParaRPr lang="en-US" altLang="zh-CN" sz="2400"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15" name="TextBox 24"/>
          <p:cNvSpPr txBox="1"/>
          <p:nvPr/>
        </p:nvSpPr>
        <p:spPr>
          <a:xfrm>
            <a:off x="2769716" y="4470380"/>
            <a:ext cx="184731" cy="261610"/>
          </a:xfrm>
          <a:prstGeom prst="rect">
            <a:avLst/>
          </a:prstGeom>
          <a:noFill/>
        </p:spPr>
        <p:txBody>
          <a:bodyPr wrap="none" rtlCol="0">
            <a:spAutoFit/>
          </a:bodyPr>
          <a:lstStyle/>
          <a:p>
            <a:endParaRPr lang="zh-CN" altLang="en-US" sz="1100" dirty="0">
              <a:solidFill>
                <a:schemeClr val="bg1"/>
              </a:solidFill>
              <a:latin typeface="微软雅黑" panose="020B0503020204020204" charset="-122"/>
              <a:ea typeface="微软雅黑" panose="020B0503020204020204" charset="-122"/>
            </a:endParaRPr>
          </a:p>
        </p:txBody>
      </p:sp>
      <p:sp>
        <p:nvSpPr>
          <p:cNvPr id="8" name="文本框 7"/>
          <p:cNvSpPr txBox="1"/>
          <p:nvPr/>
        </p:nvSpPr>
        <p:spPr>
          <a:xfrm>
            <a:off x="169333" y="623588"/>
            <a:ext cx="7366000" cy="4870564"/>
          </a:xfrm>
          <a:prstGeom prst="rect">
            <a:avLst/>
          </a:prstGeom>
          <a:noFill/>
        </p:spPr>
        <p:txBody>
          <a:bodyPr wrap="square" rtlCol="0">
            <a:spAutoFit/>
          </a:bodyPr>
          <a:lstStyle/>
          <a:p>
            <a:r>
              <a:rPr lang="en-US" altLang="zh-CN" dirty="0"/>
              <a:t>how</a:t>
            </a:r>
            <a:r>
              <a:rPr lang="en-US" altLang="zh-CN" dirty="0" smtClean="0"/>
              <a:t>?</a:t>
            </a:r>
          </a:p>
          <a:p>
            <a:endParaRPr lang="en-US" altLang="zh-CN" dirty="0"/>
          </a:p>
          <a:p>
            <a:r>
              <a:rPr lang="en-US" altLang="zh-CN" dirty="0"/>
              <a:t>-h,--help</a:t>
            </a:r>
          </a:p>
          <a:p>
            <a:r>
              <a:rPr lang="en-US" altLang="zh-CN" dirty="0"/>
              <a:t>显示所有帮助信息。</a:t>
            </a:r>
          </a:p>
          <a:p>
            <a:endParaRPr lang="en-US" altLang="zh-CN" dirty="0" smtClean="0"/>
          </a:p>
          <a:p>
            <a:r>
              <a:rPr lang="zh-CN" altLang="en-US" dirty="0" smtClean="0">
                <a:solidFill>
                  <a:srgbClr val="C00000"/>
                </a:solidFill>
              </a:rPr>
              <a:t>定位错误信息</a:t>
            </a:r>
            <a:endParaRPr lang="en-US" altLang="zh-CN" dirty="0" smtClean="0">
              <a:solidFill>
                <a:srgbClr val="C00000"/>
              </a:solidFill>
            </a:endParaRPr>
          </a:p>
          <a:p>
            <a:r>
              <a:rPr lang="en-US" altLang="zh-CN" dirty="0" smtClean="0"/>
              <a:t>-</a:t>
            </a:r>
            <a:r>
              <a:rPr lang="en-US" altLang="zh-CN" dirty="0" err="1"/>
              <a:t>i</a:t>
            </a:r>
            <a:r>
              <a:rPr lang="en-US" altLang="zh-CN" dirty="0"/>
              <a:t> &lt;</a:t>
            </a:r>
            <a:r>
              <a:rPr lang="en-US" altLang="zh-CN" dirty="0" err="1"/>
              <a:t>y_or_n</a:t>
            </a:r>
            <a:r>
              <a:rPr lang="en-US" altLang="zh-CN" dirty="0"/>
              <a:t>&gt;, --include-ids=&lt;</a:t>
            </a:r>
            <a:r>
              <a:rPr lang="en-US" altLang="zh-CN" dirty="0" err="1"/>
              <a:t>y_or_n</a:t>
            </a:r>
            <a:r>
              <a:rPr lang="en-US" altLang="zh-CN" dirty="0"/>
              <a:t>&gt;</a:t>
            </a:r>
          </a:p>
          <a:p>
            <a:r>
              <a:rPr lang="en-US" altLang="zh-CN" dirty="0" smtClean="0"/>
              <a:t>输出包含</a:t>
            </a:r>
            <a:r>
              <a:rPr lang="zh-CN" altLang="en-US" dirty="0" smtClean="0"/>
              <a:t>错误</a:t>
            </a:r>
            <a:r>
              <a:rPr lang="en-US" altLang="zh-CN" dirty="0" smtClean="0"/>
              <a:t> </a:t>
            </a:r>
            <a:r>
              <a:rPr lang="en-US" altLang="zh-CN" dirty="0"/>
              <a:t>message 的 id, </a:t>
            </a:r>
            <a:endParaRPr lang="en-US" altLang="zh-CN" dirty="0" smtClean="0"/>
          </a:p>
          <a:p>
            <a:r>
              <a:rPr lang="en-US" altLang="zh-CN" dirty="0" smtClean="0"/>
              <a:t>然后通过</a:t>
            </a:r>
            <a:r>
              <a:rPr lang="en-US" altLang="zh-CN" dirty="0"/>
              <a:t> </a:t>
            </a:r>
            <a:r>
              <a:rPr lang="en-US" altLang="zh-CN" dirty="0" err="1"/>
              <a:t>pylint</a:t>
            </a:r>
            <a:r>
              <a:rPr lang="en-US" altLang="zh-CN" dirty="0"/>
              <a:t> --help-</a:t>
            </a:r>
            <a:r>
              <a:rPr lang="en-US" altLang="zh-CN" dirty="0" err="1"/>
              <a:t>msg</a:t>
            </a:r>
            <a:r>
              <a:rPr lang="en-US" altLang="zh-CN" dirty="0"/>
              <a:t>=&lt;</a:t>
            </a:r>
            <a:r>
              <a:rPr lang="en-US" altLang="zh-CN" dirty="0" err="1"/>
              <a:t>msg</a:t>
            </a:r>
            <a:r>
              <a:rPr lang="en-US" altLang="zh-CN" dirty="0"/>
              <a:t>-id&gt;来查看这个错误的详细信息，这样可以具体地定位错误</a:t>
            </a:r>
            <a:r>
              <a:rPr lang="en-US" altLang="zh-CN" dirty="0" smtClean="0"/>
              <a:t>。</a:t>
            </a:r>
          </a:p>
          <a:p>
            <a:endParaRPr lang="en-US" altLang="zh-CN" dirty="0"/>
          </a:p>
          <a:p>
            <a:endParaRPr lang="en-US" altLang="zh-CN" dirty="0" smtClean="0"/>
          </a:p>
          <a:p>
            <a:r>
              <a:rPr lang="en-US" altLang="zh-CN" dirty="0">
                <a:solidFill>
                  <a:srgbClr val="FF0000"/>
                </a:solidFill>
              </a:rPr>
              <a:t>设置输出格式</a:t>
            </a:r>
          </a:p>
          <a:p>
            <a:r>
              <a:rPr lang="en-US" altLang="zh-CN" dirty="0"/>
              <a:t>-f &lt;format&gt;, --output-format=&lt;format&gt;</a:t>
            </a:r>
          </a:p>
          <a:p>
            <a:r>
              <a:rPr lang="en-US" altLang="zh-CN" dirty="0" smtClean="0"/>
              <a:t>可以选择的格式有 text</a:t>
            </a:r>
            <a:r>
              <a:rPr lang="zh-CN" altLang="en-US" dirty="0" smtClean="0"/>
              <a:t>（默认）</a:t>
            </a:r>
            <a:r>
              <a:rPr lang="en-US" altLang="zh-CN" dirty="0" smtClean="0"/>
              <a:t>, </a:t>
            </a:r>
            <a:r>
              <a:rPr lang="en-US" altLang="zh-CN" dirty="0" err="1"/>
              <a:t>parseable</a:t>
            </a:r>
            <a:r>
              <a:rPr lang="en-US" altLang="zh-CN" dirty="0"/>
              <a:t>, colorized, </a:t>
            </a:r>
            <a:r>
              <a:rPr lang="en-US" altLang="zh-CN" dirty="0" err="1"/>
              <a:t>msvs</a:t>
            </a:r>
            <a:r>
              <a:rPr lang="en-US" altLang="zh-CN" dirty="0"/>
              <a:t> (visual studio) 和 </a:t>
            </a:r>
            <a:r>
              <a:rPr lang="en-US" altLang="zh-CN" dirty="0" smtClean="0"/>
              <a:t>html。</a:t>
            </a:r>
          </a:p>
          <a:p>
            <a:endParaRPr lang="en-US" altLang="zh-CN" dirty="0" smtClean="0"/>
          </a:p>
          <a:p>
            <a:r>
              <a:rPr lang="en-US" altLang="zh-CN" dirty="0">
                <a:solidFill>
                  <a:srgbClr val="FF0000"/>
                </a:solidFill>
              </a:rPr>
              <a:t>禁止指定 id 的 message</a:t>
            </a:r>
            <a:r>
              <a:rPr lang="zh-CN" altLang="en-US" dirty="0">
                <a:solidFill>
                  <a:srgbClr val="FF0000"/>
                </a:solidFill>
              </a:rPr>
              <a:t>的输出</a:t>
            </a:r>
            <a:endParaRPr lang="en-US" altLang="zh-CN" dirty="0">
              <a:solidFill>
                <a:srgbClr val="FF0000"/>
              </a:solidFill>
            </a:endParaRPr>
          </a:p>
          <a:p>
            <a:r>
              <a:rPr lang="en-US" altLang="zh-CN" dirty="0"/>
              <a:t>--disable-</a:t>
            </a:r>
            <a:r>
              <a:rPr lang="en-US" altLang="zh-CN" dirty="0" err="1"/>
              <a:t>msg</a:t>
            </a:r>
            <a:r>
              <a:rPr lang="en-US" altLang="zh-CN" dirty="0"/>
              <a:t>=&lt;</a:t>
            </a:r>
            <a:r>
              <a:rPr lang="en-US" altLang="zh-CN" dirty="0" err="1"/>
              <a:t>msg</a:t>
            </a:r>
            <a:r>
              <a:rPr lang="en-US" altLang="zh-CN" dirty="0"/>
              <a:t> ids&gt;</a:t>
            </a:r>
          </a:p>
          <a:p>
            <a:r>
              <a:rPr lang="en-US" altLang="zh-CN" dirty="0" smtClean="0"/>
              <a:t> </a:t>
            </a:r>
            <a:r>
              <a:rPr lang="en-US" altLang="zh-CN" dirty="0"/>
              <a:t>比如说输出中包含了 W0402 这个 warning 的 message, 如果不希望它在输出中出现，</a:t>
            </a:r>
            <a:r>
              <a:rPr lang="en-US" altLang="zh-CN" dirty="0" smtClean="0"/>
              <a:t>可以使用</a:t>
            </a:r>
          </a:p>
          <a:p>
            <a:r>
              <a:rPr lang="en-US" altLang="zh-CN" dirty="0"/>
              <a:t> --disable-</a:t>
            </a:r>
            <a:r>
              <a:rPr lang="en-US" altLang="zh-CN" dirty="0" err="1"/>
              <a:t>msg</a:t>
            </a:r>
            <a:r>
              <a:rPr lang="en-US" altLang="zh-CN" dirty="0"/>
              <a:t>= W0402</a:t>
            </a:r>
          </a:p>
          <a:p>
            <a:endParaRPr lang="zh-CN" altLang="en-US" dirty="0"/>
          </a:p>
          <a:p>
            <a:endParaRPr lang="zh-CN" altLang="en-US" dirty="0"/>
          </a:p>
          <a:p>
            <a:endParaRPr lang="zh-CN" altLang="en-US" dirty="0"/>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22" presetClass="entr" presetSubtype="2" fill="hold" grpId="0" nodeType="withEffect" nodePh="1">
                                  <p:stCondLst>
                                    <p:cond delay="0"/>
                                  </p:stCondLst>
                                  <p:endCondLst>
                                    <p:cond evt="begin" delay="0">
                                      <p:tn val="10"/>
                                    </p:cond>
                                  </p:endCondLst>
                                  <p:childTnLst>
                                    <p:set>
                                      <p:cBhvr>
                                        <p:cTn id="11" dur="1" fill="hold">
                                          <p:stCondLst>
                                            <p:cond delay="0"/>
                                          </p:stCondLst>
                                        </p:cTn>
                                        <p:tgtEl>
                                          <p:spTgt spid="15"/>
                                        </p:tgtEl>
                                        <p:attrNameLst>
                                          <p:attrName>style.visibility</p:attrName>
                                        </p:attrNameLst>
                                      </p:cBhvr>
                                      <p:to>
                                        <p:strVal val="visible"/>
                                      </p:to>
                                    </p:set>
                                    <p:animEffect transition="in" filter="wipe(right)">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136749" y="55048"/>
            <a:ext cx="4424228" cy="461665"/>
          </a:xfrm>
          <a:prstGeom prst="rect">
            <a:avLst/>
          </a:prstGeom>
          <a:noFill/>
        </p:spPr>
        <p:txBody>
          <a:bodyPr wrap="square" rtlCol="0">
            <a:spAutoFit/>
          </a:bodyPr>
          <a:lstStyle/>
          <a:p>
            <a:r>
              <a:rPr lang="en-US" altLang="zh-CN" sz="2400" dirty="0" err="1" smtClean="0">
                <a:solidFill>
                  <a:schemeClr val="bg1"/>
                </a:solidFill>
                <a:latin typeface="微软雅黑" panose="020B0503020204020204" charset="-122"/>
                <a:ea typeface="微软雅黑" panose="020B0503020204020204" charset="-122"/>
                <a:sym typeface="微软雅黑" panose="020B0503020204020204" charset="-122"/>
              </a:rPr>
              <a:t>Pylint</a:t>
            </a:r>
            <a:r>
              <a:rPr lang="zh-CN" altLang="en-US" sz="2400" dirty="0" smtClean="0">
                <a:solidFill>
                  <a:schemeClr val="bg1"/>
                </a:solidFill>
                <a:latin typeface="微软雅黑" panose="020B0503020204020204" charset="-122"/>
                <a:ea typeface="微软雅黑" panose="020B0503020204020204" charset="-122"/>
                <a:sym typeface="微软雅黑" panose="020B0503020204020204" charset="-122"/>
              </a:rPr>
              <a:t>：代码</a:t>
            </a:r>
            <a:r>
              <a:rPr lang="zh-CN" altLang="en-US" sz="2400" dirty="0">
                <a:solidFill>
                  <a:schemeClr val="bg1"/>
                </a:solidFill>
                <a:latin typeface="微软雅黑" panose="020B0503020204020204" charset="-122"/>
                <a:ea typeface="微软雅黑" panose="020B0503020204020204" charset="-122"/>
                <a:sym typeface="微软雅黑" panose="020B0503020204020204" charset="-122"/>
              </a:rPr>
              <a:t>检查</a:t>
            </a:r>
            <a:endParaRPr lang="en-US" altLang="zh-CN" sz="2400"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7" name="TextBox 16"/>
          <p:cNvSpPr txBox="1"/>
          <p:nvPr/>
        </p:nvSpPr>
        <p:spPr>
          <a:xfrm>
            <a:off x="3456867" y="1580686"/>
            <a:ext cx="2448272" cy="300082"/>
          </a:xfrm>
          <a:prstGeom prst="rect">
            <a:avLst/>
          </a:prstGeom>
          <a:noFill/>
        </p:spPr>
        <p:txBody>
          <a:bodyPr wrap="square" rtlCol="0">
            <a:spAutoFit/>
          </a:bodyPr>
          <a:lstStyle/>
          <a:p>
            <a:r>
              <a:rPr lang="zh-CN" altLang="en-US" dirty="0" smtClean="0">
                <a:solidFill>
                  <a:schemeClr val="bg1"/>
                </a:solidFill>
                <a:latin typeface="微软雅黑" panose="020B0503020204020204" charset="-122"/>
                <a:ea typeface="微软雅黑" panose="020B0503020204020204" charset="-122"/>
              </a:rPr>
              <a:t>点击添</a:t>
            </a:r>
            <a:endParaRPr lang="zh-CN" altLang="en-US" dirty="0">
              <a:solidFill>
                <a:schemeClr val="bg1"/>
              </a:solidFill>
              <a:latin typeface="微软雅黑" panose="020B0503020204020204" charset="-122"/>
              <a:ea typeface="微软雅黑" panose="020B0503020204020204" charset="-122"/>
            </a:endParaRPr>
          </a:p>
        </p:txBody>
      </p:sp>
      <p:sp>
        <p:nvSpPr>
          <p:cNvPr id="15" name="TextBox 24"/>
          <p:cNvSpPr txBox="1"/>
          <p:nvPr/>
        </p:nvSpPr>
        <p:spPr>
          <a:xfrm>
            <a:off x="2769716" y="4470380"/>
            <a:ext cx="1140056" cy="261610"/>
          </a:xfrm>
          <a:prstGeom prst="rect">
            <a:avLst/>
          </a:prstGeom>
          <a:noFill/>
        </p:spPr>
        <p:txBody>
          <a:bodyPr wrap="none" rtlCol="0">
            <a:spAutoFit/>
          </a:bodyPr>
          <a:lstStyle/>
          <a:p>
            <a:r>
              <a:rPr lang="zh-CN" altLang="en-US" sz="1100" dirty="0" smtClean="0">
                <a:solidFill>
                  <a:schemeClr val="bg1"/>
                </a:solidFill>
                <a:latin typeface="微软雅黑" panose="020B0503020204020204" charset="-122"/>
                <a:ea typeface="微软雅黑" panose="020B0503020204020204" charset="-122"/>
              </a:rPr>
              <a:t>对比三：</a:t>
            </a:r>
            <a:r>
              <a:rPr lang="en-US" altLang="zh-CN" sz="1100" dirty="0" smtClean="0">
                <a:solidFill>
                  <a:schemeClr val="bg1"/>
                </a:solidFill>
                <a:latin typeface="微软雅黑" panose="020B0503020204020204" charset="-122"/>
                <a:ea typeface="微软雅黑" panose="020B0503020204020204" charset="-122"/>
              </a:rPr>
              <a:t>640</a:t>
            </a:r>
            <a:r>
              <a:rPr lang="zh-CN" altLang="en-US" sz="1100" dirty="0" smtClean="0">
                <a:solidFill>
                  <a:schemeClr val="bg1"/>
                </a:solidFill>
                <a:latin typeface="微软雅黑" panose="020B0503020204020204" charset="-122"/>
                <a:ea typeface="微软雅黑" panose="020B0503020204020204" charset="-122"/>
              </a:rPr>
              <a:t>万</a:t>
            </a:r>
            <a:endParaRPr lang="zh-CN" altLang="en-US" sz="1100" dirty="0">
              <a:solidFill>
                <a:schemeClr val="bg1"/>
              </a:solidFill>
              <a:latin typeface="微软雅黑" panose="020B0503020204020204" charset="-122"/>
              <a:ea typeface="微软雅黑" panose="020B0503020204020204" charset="-122"/>
            </a:endParaRPr>
          </a:p>
        </p:txBody>
      </p:sp>
      <p:pic>
        <p:nvPicPr>
          <p:cNvPr id="2" name="图片 1" descr="1"/>
          <p:cNvPicPr>
            <a:picLocks noChangeAspect="1"/>
          </p:cNvPicPr>
          <p:nvPr/>
        </p:nvPicPr>
        <p:blipFill>
          <a:blip r:embed="rId2"/>
          <a:stretch>
            <a:fillRect/>
          </a:stretch>
        </p:blipFill>
        <p:spPr>
          <a:xfrm>
            <a:off x="98781" y="1355090"/>
            <a:ext cx="4111625" cy="3722370"/>
          </a:xfrm>
          <a:prstGeom prst="rect">
            <a:avLst/>
          </a:prstGeom>
        </p:spPr>
      </p:pic>
      <p:pic>
        <p:nvPicPr>
          <p:cNvPr id="3" name="图片 2" descr="2"/>
          <p:cNvPicPr>
            <a:picLocks noChangeAspect="1"/>
          </p:cNvPicPr>
          <p:nvPr/>
        </p:nvPicPr>
        <p:blipFill>
          <a:blip r:embed="rId3"/>
          <a:stretch>
            <a:fillRect/>
          </a:stretch>
        </p:blipFill>
        <p:spPr>
          <a:xfrm>
            <a:off x="4681003" y="1376045"/>
            <a:ext cx="3790315" cy="3701415"/>
          </a:xfrm>
          <a:prstGeom prst="rect">
            <a:avLst/>
          </a:prstGeom>
        </p:spPr>
      </p:pic>
      <p:sp>
        <p:nvSpPr>
          <p:cNvPr id="5" name="文本框 4"/>
          <p:cNvSpPr txBox="1"/>
          <p:nvPr/>
        </p:nvSpPr>
        <p:spPr>
          <a:xfrm>
            <a:off x="785495" y="848360"/>
            <a:ext cx="6667500" cy="506730"/>
          </a:xfrm>
          <a:prstGeom prst="rect">
            <a:avLst/>
          </a:prstGeom>
          <a:noFill/>
        </p:spPr>
        <p:txBody>
          <a:bodyPr wrap="square" rtlCol="0">
            <a:spAutoFit/>
          </a:bodyPr>
          <a:lstStyle/>
          <a:p>
            <a:r>
              <a:rPr lang="zh-CN" altLang="en-US">
                <a:sym typeface="+mn-ea"/>
              </a:rPr>
              <a:t>用</a:t>
            </a:r>
            <a:r>
              <a:rPr lang="en-US" altLang="zh-CN">
                <a:sym typeface="+mn-ea"/>
              </a:rPr>
              <a:t>pylint</a:t>
            </a:r>
            <a:r>
              <a:rPr lang="zh-CN" altLang="en-US">
                <a:sym typeface="+mn-ea"/>
              </a:rPr>
              <a:t>进行代码检测，pylint会输出对代码的分析报告，例如对生命游戏中</a:t>
            </a:r>
            <a:r>
              <a:rPr lang="en-US" altLang="zh-CN">
                <a:sym typeface="+mn-ea"/>
              </a:rPr>
              <a:t>main.py</a:t>
            </a:r>
            <a:r>
              <a:rPr lang="zh-CN" altLang="en-US">
                <a:sym typeface="+mn-ea"/>
              </a:rPr>
              <a:t>的代码检查，如图，会输出关于</a:t>
            </a:r>
            <a:r>
              <a:rPr lang="en-US" altLang="zh-CN">
                <a:sym typeface="+mn-ea"/>
              </a:rPr>
              <a:t>main.py</a:t>
            </a:r>
            <a:r>
              <a:rPr lang="zh-CN" altLang="en-US">
                <a:sym typeface="+mn-ea"/>
              </a:rPr>
              <a:t>中是否出现错误或警告，是否有潜在问题等。</a:t>
            </a: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22" presetClass="entr" presetSubtype="2"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right)">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102639" y="64273"/>
            <a:ext cx="4424228" cy="461665"/>
          </a:xfrm>
          <a:prstGeom prst="rect">
            <a:avLst/>
          </a:prstGeom>
          <a:noFill/>
        </p:spPr>
        <p:txBody>
          <a:bodyPr wrap="square" rtlCol="0">
            <a:spAutoFit/>
          </a:bodyPr>
          <a:lstStyle/>
          <a:p>
            <a:r>
              <a:rPr lang="en-US" altLang="zh-CN" sz="2400" dirty="0" err="1" smtClean="0">
                <a:solidFill>
                  <a:schemeClr val="bg1"/>
                </a:solidFill>
                <a:latin typeface="微软雅黑" panose="020B0503020204020204" charset="-122"/>
                <a:ea typeface="微软雅黑" panose="020B0503020204020204" charset="-122"/>
                <a:sym typeface="微软雅黑" panose="020B0503020204020204" charset="-122"/>
              </a:rPr>
              <a:t>Pylint</a:t>
            </a:r>
            <a:r>
              <a:rPr lang="zh-CN" altLang="en-US" sz="2400" dirty="0" smtClean="0">
                <a:solidFill>
                  <a:schemeClr val="bg1"/>
                </a:solidFill>
                <a:latin typeface="微软雅黑" panose="020B0503020204020204" charset="-122"/>
                <a:ea typeface="微软雅黑" panose="020B0503020204020204" charset="-122"/>
                <a:sym typeface="微软雅黑" panose="020B0503020204020204" charset="-122"/>
              </a:rPr>
              <a:t>：代码</a:t>
            </a:r>
            <a:r>
              <a:rPr lang="zh-CN" altLang="en-US" sz="2400" dirty="0">
                <a:solidFill>
                  <a:schemeClr val="bg1"/>
                </a:solidFill>
                <a:latin typeface="微软雅黑" panose="020B0503020204020204" charset="-122"/>
                <a:ea typeface="微软雅黑" panose="020B0503020204020204" charset="-122"/>
                <a:sym typeface="微软雅黑" panose="020B0503020204020204" charset="-122"/>
              </a:rPr>
              <a:t>检查</a:t>
            </a:r>
            <a:endParaRPr lang="en-US" altLang="zh-CN" sz="2400"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7" name="TextBox 16"/>
          <p:cNvSpPr txBox="1"/>
          <p:nvPr/>
        </p:nvSpPr>
        <p:spPr>
          <a:xfrm>
            <a:off x="3456867" y="1580686"/>
            <a:ext cx="2448272" cy="369332"/>
          </a:xfrm>
          <a:prstGeom prst="rect">
            <a:avLst/>
          </a:prstGeom>
          <a:noFill/>
        </p:spPr>
        <p:txBody>
          <a:bodyPr wrap="square" rtlCol="0">
            <a:spAutoFit/>
          </a:bodyPr>
          <a:lstStyle/>
          <a:p>
            <a:r>
              <a:rPr lang="zh-CN" altLang="en-US" dirty="0" smtClean="0">
                <a:solidFill>
                  <a:schemeClr val="bg1"/>
                </a:solidFill>
                <a:latin typeface="微软雅黑" panose="020B0503020204020204" charset="-122"/>
                <a:ea typeface="微软雅黑" panose="020B0503020204020204" charset="-122"/>
              </a:rPr>
              <a:t>点击添加标题</a:t>
            </a:r>
            <a:endParaRPr lang="zh-CN" altLang="en-US" dirty="0">
              <a:solidFill>
                <a:schemeClr val="bg1"/>
              </a:solidFill>
              <a:latin typeface="微软雅黑" panose="020B0503020204020204" charset="-122"/>
              <a:ea typeface="微软雅黑" panose="020B0503020204020204" charset="-122"/>
            </a:endParaRPr>
          </a:p>
        </p:txBody>
      </p:sp>
      <p:sp>
        <p:nvSpPr>
          <p:cNvPr id="15" name="TextBox 24"/>
          <p:cNvSpPr txBox="1"/>
          <p:nvPr/>
        </p:nvSpPr>
        <p:spPr>
          <a:xfrm>
            <a:off x="2769716" y="4470380"/>
            <a:ext cx="1140056" cy="261610"/>
          </a:xfrm>
          <a:prstGeom prst="rect">
            <a:avLst/>
          </a:prstGeom>
          <a:noFill/>
        </p:spPr>
        <p:txBody>
          <a:bodyPr wrap="none" rtlCol="0">
            <a:spAutoFit/>
          </a:bodyPr>
          <a:lstStyle/>
          <a:p>
            <a:r>
              <a:rPr lang="zh-CN" altLang="en-US" sz="1100" dirty="0" smtClean="0">
                <a:solidFill>
                  <a:schemeClr val="bg1"/>
                </a:solidFill>
                <a:latin typeface="微软雅黑" panose="020B0503020204020204" charset="-122"/>
                <a:ea typeface="微软雅黑" panose="020B0503020204020204" charset="-122"/>
              </a:rPr>
              <a:t>对比三：</a:t>
            </a:r>
            <a:r>
              <a:rPr lang="en-US" altLang="zh-CN" sz="1100" dirty="0" smtClean="0">
                <a:solidFill>
                  <a:schemeClr val="bg1"/>
                </a:solidFill>
                <a:latin typeface="微软雅黑" panose="020B0503020204020204" charset="-122"/>
                <a:ea typeface="微软雅黑" panose="020B0503020204020204" charset="-122"/>
              </a:rPr>
              <a:t>640</a:t>
            </a:r>
            <a:r>
              <a:rPr lang="zh-CN" altLang="en-US" sz="1100" dirty="0" smtClean="0">
                <a:solidFill>
                  <a:schemeClr val="bg1"/>
                </a:solidFill>
                <a:latin typeface="微软雅黑" panose="020B0503020204020204" charset="-122"/>
                <a:ea typeface="微软雅黑" panose="020B0503020204020204" charset="-122"/>
              </a:rPr>
              <a:t>万</a:t>
            </a:r>
            <a:endParaRPr lang="zh-CN" altLang="en-US" sz="1100" dirty="0">
              <a:solidFill>
                <a:schemeClr val="bg1"/>
              </a:solidFill>
              <a:latin typeface="微软雅黑" panose="020B0503020204020204" charset="-122"/>
              <a:ea typeface="微软雅黑" panose="020B0503020204020204" charset="-122"/>
            </a:endParaRPr>
          </a:p>
        </p:txBody>
      </p:sp>
      <p:pic>
        <p:nvPicPr>
          <p:cNvPr id="6" name="图片 5" descr="4"/>
          <p:cNvPicPr>
            <a:picLocks noChangeAspect="1"/>
          </p:cNvPicPr>
          <p:nvPr/>
        </p:nvPicPr>
        <p:blipFill>
          <a:blip r:embed="rId2"/>
          <a:stretch>
            <a:fillRect/>
          </a:stretch>
        </p:blipFill>
        <p:spPr>
          <a:xfrm>
            <a:off x="1386263" y="610870"/>
            <a:ext cx="6140604" cy="43300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22" presetClass="entr" presetSubtype="2"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right)">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9963" y="931230"/>
            <a:ext cx="6087037" cy="3624069"/>
          </a:xfrm>
          <a:prstGeom prst="rect">
            <a:avLst/>
          </a:prstGeom>
          <a:noFill/>
        </p:spPr>
        <p:txBody>
          <a:bodyPr wrap="square" rtlCol="0">
            <a:spAutoFit/>
          </a:bodyPr>
          <a:lstStyle/>
          <a:p>
            <a:r>
              <a:rPr kumimoji="1" lang="en-US" altLang="zh-CN" dirty="0" smtClean="0"/>
              <a:t>Why?</a:t>
            </a:r>
            <a:r>
              <a:rPr kumimoji="1" lang="zh-CN" altLang="en-US" dirty="0" smtClean="0"/>
              <a:t> </a:t>
            </a:r>
            <a:endParaRPr kumimoji="1" lang="en-US" altLang="zh-CN" dirty="0" smtClean="0"/>
          </a:p>
          <a:p>
            <a:endParaRPr kumimoji="1" lang="en-US" altLang="zh-CN" dirty="0" smtClean="0"/>
          </a:p>
          <a:p>
            <a:r>
              <a:rPr lang="zh-CN" altLang="zh-CN" dirty="0"/>
              <a:t>初始化、配置、使用过程比较简单，绝大部分操作在本地</a:t>
            </a:r>
            <a:r>
              <a:rPr lang="zh-CN" altLang="zh-CN" dirty="0" smtClean="0"/>
              <a:t>完成，</a:t>
            </a:r>
            <a:r>
              <a:rPr lang="zh-CN" altLang="zh-CN" dirty="0"/>
              <a:t>可以比较方便地进行代码小部分修改和提交。</a:t>
            </a:r>
          </a:p>
          <a:p>
            <a:endParaRPr kumimoji="1" lang="en-US" altLang="zh-CN" dirty="0" smtClean="0"/>
          </a:p>
          <a:p>
            <a:endParaRPr kumimoji="1" lang="en-US" altLang="zh-CN" dirty="0" smtClean="0"/>
          </a:p>
          <a:p>
            <a:r>
              <a:rPr kumimoji="1" lang="en-US" altLang="zh-CN" dirty="0" smtClean="0"/>
              <a:t>What?</a:t>
            </a:r>
          </a:p>
          <a:p>
            <a:endParaRPr kumimoji="1" lang="en-US" altLang="zh-CN" dirty="0"/>
          </a:p>
          <a:p>
            <a:r>
              <a:rPr lang="en-US" altLang="zh-CN" dirty="0" smtClean="0"/>
              <a:t>1.</a:t>
            </a:r>
            <a:r>
              <a:rPr lang="zh-CN" altLang="zh-CN" dirty="0"/>
              <a:t>开发的过程中</a:t>
            </a:r>
            <a:r>
              <a:rPr lang="zh-CN" altLang="zh-CN" dirty="0" smtClean="0"/>
              <a:t>，确保</a:t>
            </a:r>
            <a:r>
              <a:rPr lang="zh-CN" altLang="zh-CN" dirty="0"/>
              <a:t>由不同人所编辑的同一档案都得到更新</a:t>
            </a:r>
            <a:r>
              <a:rPr lang="zh-CN" altLang="zh-CN" dirty="0" smtClean="0"/>
              <a:t>。</a:t>
            </a:r>
            <a:endParaRPr lang="en-US" altLang="zh-CN" dirty="0" smtClean="0"/>
          </a:p>
          <a:p>
            <a:endParaRPr lang="en-US" altLang="zh-CN" dirty="0" smtClean="0"/>
          </a:p>
          <a:p>
            <a:r>
              <a:rPr lang="en-US" altLang="zh-CN" dirty="0" smtClean="0"/>
              <a:t>2.</a:t>
            </a:r>
            <a:r>
              <a:rPr lang="zh-CN" altLang="zh-CN" dirty="0" smtClean="0"/>
              <a:t>透过</a:t>
            </a:r>
            <a:r>
              <a:rPr lang="zh-CN" altLang="zh-CN" dirty="0"/>
              <a:t>文档控制记录程序各个模组的改动，并为每次改动编上序号</a:t>
            </a:r>
            <a:r>
              <a:rPr lang="zh-CN" altLang="zh-CN" dirty="0" smtClean="0"/>
              <a:t>。</a:t>
            </a:r>
            <a:endParaRPr lang="en-US" altLang="zh-CN" dirty="0" smtClean="0"/>
          </a:p>
          <a:p>
            <a:endParaRPr lang="en-US" altLang="zh-CN" dirty="0" smtClean="0"/>
          </a:p>
          <a:p>
            <a:r>
              <a:rPr lang="en-US" altLang="zh-CN" dirty="0" smtClean="0"/>
              <a:t>3.</a:t>
            </a:r>
            <a:r>
              <a:rPr lang="zh-CN" altLang="en-US" dirty="0" smtClean="0"/>
              <a:t>使用</a:t>
            </a:r>
            <a:r>
              <a:rPr lang="en-US" altLang="zh-CN" dirty="0" err="1" smtClean="0"/>
              <a:t>Git</a:t>
            </a:r>
            <a:r>
              <a:rPr lang="zh-CN" altLang="zh-CN" dirty="0" smtClean="0"/>
              <a:t>记录</a:t>
            </a:r>
            <a:r>
              <a:rPr lang="zh-CN" altLang="zh-CN" dirty="0"/>
              <a:t>一个或若干文件内容变化，以便将来查阅特定版本修订情况，也可以很方便地将某个文件回溯到之前的状态，甚至将整个项目都回退到过去某个时间点的状态。</a:t>
            </a:r>
          </a:p>
          <a:p>
            <a:endParaRPr lang="zh-CN" altLang="zh-CN" dirty="0"/>
          </a:p>
          <a:p>
            <a:endParaRPr kumimoji="1" lang="zh-CN" altLang="en-US" dirty="0"/>
          </a:p>
        </p:txBody>
      </p:sp>
      <p:sp>
        <p:nvSpPr>
          <p:cNvPr id="5" name="文本框 4"/>
          <p:cNvSpPr txBox="1"/>
          <p:nvPr/>
        </p:nvSpPr>
        <p:spPr>
          <a:xfrm>
            <a:off x="3433481" y="5213"/>
            <a:ext cx="4424228" cy="461665"/>
          </a:xfrm>
          <a:prstGeom prst="rect">
            <a:avLst/>
          </a:prstGeom>
          <a:noFill/>
        </p:spPr>
        <p:txBody>
          <a:bodyPr wrap="square" rtlCol="0">
            <a:spAutoFit/>
          </a:bodyPr>
          <a:lstStyle/>
          <a:p>
            <a:r>
              <a:rPr lang="en-US" altLang="zh-CN" sz="2400" dirty="0" err="1" smtClean="0">
                <a:solidFill>
                  <a:schemeClr val="bg1"/>
                </a:solidFill>
                <a:latin typeface="微软雅黑" panose="020B0503020204020204" charset="-122"/>
                <a:ea typeface="微软雅黑" panose="020B0503020204020204" charset="-122"/>
                <a:sym typeface="微软雅黑" panose="020B0503020204020204" charset="-122"/>
              </a:rPr>
              <a:t>Git</a:t>
            </a:r>
            <a:r>
              <a:rPr lang="zh-CN" altLang="en-US" sz="2400" dirty="0">
                <a:solidFill>
                  <a:schemeClr val="bg1"/>
                </a:solidFill>
                <a:latin typeface="微软雅黑" panose="020B0503020204020204" charset="-122"/>
                <a:ea typeface="微软雅黑" panose="020B0503020204020204" charset="-122"/>
                <a:sym typeface="微软雅黑" panose="020B0503020204020204" charset="-122"/>
              </a:rPr>
              <a:t>版本控制</a:t>
            </a:r>
            <a:endParaRPr lang="en-US" altLang="zh-CN" sz="2400" dirty="0">
              <a:solidFill>
                <a:schemeClr val="bg1"/>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527610" y="82470"/>
            <a:ext cx="4424228" cy="461665"/>
          </a:xfrm>
          <a:prstGeom prst="rect">
            <a:avLst/>
          </a:prstGeom>
          <a:noFill/>
        </p:spPr>
        <p:txBody>
          <a:bodyPr wrap="square" rtlCol="0">
            <a:spAutoFit/>
          </a:bodyPr>
          <a:lstStyle/>
          <a:p>
            <a:r>
              <a:rPr lang="en-US" altLang="zh-CN" sz="2400" smtClean="0">
                <a:solidFill>
                  <a:schemeClr val="bg1"/>
                </a:solidFill>
                <a:latin typeface="微软雅黑" panose="020B0503020204020204" charset="-122"/>
                <a:ea typeface="微软雅黑" panose="020B0503020204020204" charset="-122"/>
                <a:sym typeface="微软雅黑" panose="020B0503020204020204" charset="-122"/>
              </a:rPr>
              <a:t>Git</a:t>
            </a:r>
            <a:r>
              <a:rPr lang="zh-CN" altLang="en-US" sz="2400" dirty="0">
                <a:solidFill>
                  <a:schemeClr val="bg1"/>
                </a:solidFill>
                <a:latin typeface="微软雅黑" panose="020B0503020204020204" charset="-122"/>
                <a:ea typeface="微软雅黑" panose="020B0503020204020204" charset="-122"/>
                <a:sym typeface="微软雅黑" panose="020B0503020204020204" charset="-122"/>
              </a:rPr>
              <a:t>版本控制</a:t>
            </a:r>
            <a:endParaRPr lang="en-US" altLang="zh-CN" sz="2400"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3" name="文本框 2"/>
          <p:cNvSpPr txBox="1"/>
          <p:nvPr/>
        </p:nvSpPr>
        <p:spPr>
          <a:xfrm>
            <a:off x="929997" y="555892"/>
            <a:ext cx="4226325" cy="923330"/>
          </a:xfrm>
          <a:prstGeom prst="rect">
            <a:avLst/>
          </a:prstGeom>
          <a:noFill/>
        </p:spPr>
        <p:txBody>
          <a:bodyPr wrap="square" rtlCol="0">
            <a:spAutoFit/>
          </a:bodyPr>
          <a:lstStyle/>
          <a:p>
            <a:r>
              <a:rPr kumimoji="1" lang="en-US" altLang="zh-CN" dirty="0" smtClean="0"/>
              <a:t>How?</a:t>
            </a:r>
          </a:p>
          <a:p>
            <a:endParaRPr kumimoji="1" lang="en-US" altLang="zh-CN" dirty="0"/>
          </a:p>
          <a:p>
            <a:r>
              <a:rPr kumimoji="1" lang="en-US" altLang="zh-CN" dirty="0" smtClean="0"/>
              <a:t>a.</a:t>
            </a:r>
            <a:r>
              <a:rPr kumimoji="1" lang="zh-CN" altLang="en-US" dirty="0" smtClean="0"/>
              <a:t>创建</a:t>
            </a:r>
            <a:r>
              <a:rPr kumimoji="1" lang="en-US" altLang="zh-CN" dirty="0" err="1" smtClean="0"/>
              <a:t>Git</a:t>
            </a:r>
            <a:r>
              <a:rPr kumimoji="1" lang="zh-CN" altLang="en-US" dirty="0" smtClean="0"/>
              <a:t>库</a:t>
            </a:r>
            <a:r>
              <a:rPr kumimoji="1" lang="en-US" altLang="zh-CN" dirty="0" smtClean="0"/>
              <a:t>——</a:t>
            </a:r>
            <a:r>
              <a:rPr kumimoji="1" lang="en-US" altLang="zh-CN" dirty="0" err="1" smtClean="0"/>
              <a:t>git</a:t>
            </a:r>
            <a:r>
              <a:rPr kumimoji="1" lang="zh-CN" altLang="en-US" dirty="0" smtClean="0"/>
              <a:t> </a:t>
            </a:r>
            <a:r>
              <a:rPr kumimoji="1" lang="en-US" altLang="zh-CN" dirty="0" err="1" smtClean="0"/>
              <a:t>init</a:t>
            </a:r>
            <a:endParaRPr kumimoji="1" lang="en-US" altLang="zh-CN" dirty="0" smtClean="0"/>
          </a:p>
          <a:p>
            <a:r>
              <a:rPr lang="zh-CN" altLang="zh-CN" dirty="0"/>
              <a:t>在工程目录中打开</a:t>
            </a:r>
            <a:r>
              <a:rPr lang="en-US" altLang="zh-CN" dirty="0" err="1"/>
              <a:t>Git</a:t>
            </a:r>
            <a:r>
              <a:rPr lang="en-US" altLang="zh-CN" dirty="0"/>
              <a:t> Bash</a:t>
            </a:r>
            <a:r>
              <a:rPr lang="zh-CN" altLang="zh-CN" dirty="0"/>
              <a:t>，在命令行中输入</a:t>
            </a:r>
            <a:r>
              <a:rPr lang="en-US" altLang="zh-CN" dirty="0" err="1"/>
              <a:t>git</a:t>
            </a:r>
            <a:r>
              <a:rPr lang="en-US" altLang="zh-CN" dirty="0"/>
              <a:t> </a:t>
            </a:r>
            <a:r>
              <a:rPr lang="en-US" altLang="zh-CN" dirty="0" err="1"/>
              <a:t>init</a:t>
            </a:r>
            <a:r>
              <a:rPr lang="zh-CN" altLang="zh-CN" dirty="0"/>
              <a:t> </a:t>
            </a:r>
            <a:endParaRPr kumimoji="1" lang="zh-CN" altLang="en-US" dirty="0"/>
          </a:p>
        </p:txBody>
      </p:sp>
      <p:pic>
        <p:nvPicPr>
          <p:cNvPr id="5" name="图片 4" descr=".git"/>
          <p:cNvPicPr/>
          <p:nvPr/>
        </p:nvPicPr>
        <p:blipFill>
          <a:blip r:embed="rId2"/>
          <a:stretch>
            <a:fillRect/>
          </a:stretch>
        </p:blipFill>
        <p:spPr>
          <a:xfrm>
            <a:off x="1021974" y="1490979"/>
            <a:ext cx="4580255" cy="655320"/>
          </a:xfrm>
          <a:prstGeom prst="rect">
            <a:avLst/>
          </a:prstGeom>
        </p:spPr>
      </p:pic>
      <p:sp>
        <p:nvSpPr>
          <p:cNvPr id="6" name="文本框 5"/>
          <p:cNvSpPr txBox="1"/>
          <p:nvPr/>
        </p:nvSpPr>
        <p:spPr>
          <a:xfrm>
            <a:off x="1021974" y="2146299"/>
            <a:ext cx="5011273" cy="1338828"/>
          </a:xfrm>
          <a:prstGeom prst="rect">
            <a:avLst/>
          </a:prstGeom>
          <a:noFill/>
        </p:spPr>
        <p:txBody>
          <a:bodyPr wrap="square" rtlCol="0">
            <a:spAutoFit/>
          </a:bodyPr>
          <a:lstStyle/>
          <a:p>
            <a:r>
              <a:rPr lang="en-US" altLang="zh-CN" dirty="0"/>
              <a:t>b.</a:t>
            </a:r>
            <a:r>
              <a:rPr lang="zh-CN" altLang="zh-CN" dirty="0"/>
              <a:t>添加文件到缓存—</a:t>
            </a:r>
            <a:r>
              <a:rPr lang="en-US" altLang="zh-CN" dirty="0" err="1"/>
              <a:t>git</a:t>
            </a:r>
            <a:r>
              <a:rPr lang="en-US" altLang="zh-CN" dirty="0"/>
              <a:t> add </a:t>
            </a:r>
            <a:endParaRPr lang="zh-CN" altLang="zh-CN" dirty="0"/>
          </a:p>
          <a:p>
            <a:r>
              <a:rPr lang="en-US" altLang="zh-CN" dirty="0" err="1"/>
              <a:t>Git</a:t>
            </a:r>
            <a:r>
              <a:rPr lang="en-US" altLang="zh-CN" dirty="0"/>
              <a:t> </a:t>
            </a:r>
            <a:r>
              <a:rPr lang="zh-CN" altLang="zh-CN" dirty="0"/>
              <a:t>会递归地将你执行命令时所在的目录中的所有文件添加</a:t>
            </a:r>
            <a:r>
              <a:rPr lang="zh-CN" altLang="zh-CN" dirty="0" smtClean="0"/>
              <a:t>上去</a:t>
            </a:r>
            <a:endParaRPr lang="en-US" altLang="zh-CN" dirty="0"/>
          </a:p>
          <a:p>
            <a:pPr>
              <a:lnSpc>
                <a:spcPct val="150000"/>
              </a:lnSpc>
            </a:pPr>
            <a:r>
              <a:rPr lang="en-US" altLang="zh-CN" dirty="0" smtClean="0"/>
              <a:t>c.</a:t>
            </a:r>
            <a:r>
              <a:rPr lang="en-US" altLang="zh-CN" dirty="0"/>
              <a:t> </a:t>
            </a:r>
            <a:r>
              <a:rPr lang="zh-CN" altLang="zh-CN" dirty="0" smtClean="0"/>
              <a:t>从</a:t>
            </a:r>
            <a:r>
              <a:rPr lang="en-US" altLang="zh-CN" dirty="0" err="1"/>
              <a:t>git</a:t>
            </a:r>
            <a:r>
              <a:rPr lang="zh-CN" altLang="zh-CN" dirty="0"/>
              <a:t>库中删除文件—</a:t>
            </a:r>
            <a:r>
              <a:rPr lang="en-US" altLang="zh-CN" dirty="0" err="1"/>
              <a:t>git</a:t>
            </a:r>
            <a:r>
              <a:rPr lang="en-US" altLang="zh-CN" dirty="0"/>
              <a:t> </a:t>
            </a:r>
            <a:r>
              <a:rPr lang="en-US" altLang="zh-CN" dirty="0" err="1" smtClean="0"/>
              <a:t>rm</a:t>
            </a:r>
            <a:endParaRPr lang="zh-CN" altLang="zh-CN" dirty="0"/>
          </a:p>
          <a:p>
            <a:pPr>
              <a:lnSpc>
                <a:spcPct val="150000"/>
              </a:lnSpc>
            </a:pPr>
            <a:r>
              <a:rPr lang="en-US" altLang="zh-CN" dirty="0"/>
              <a:t>d.</a:t>
            </a:r>
            <a:r>
              <a:rPr lang="zh-CN" altLang="zh-CN" dirty="0"/>
              <a:t>查看文件在工作目录与缓存的状态—</a:t>
            </a:r>
            <a:r>
              <a:rPr lang="en-US" altLang="zh-CN" dirty="0" err="1"/>
              <a:t>git</a:t>
            </a:r>
            <a:r>
              <a:rPr lang="en-US" altLang="zh-CN" dirty="0"/>
              <a:t> status </a:t>
            </a:r>
            <a:endParaRPr lang="zh-CN" altLang="zh-CN" dirty="0"/>
          </a:p>
          <a:p>
            <a:r>
              <a:rPr lang="zh-CN" altLang="zh-CN" dirty="0" smtClean="0"/>
              <a:t> </a:t>
            </a:r>
            <a:endParaRPr kumimoji="1" lang="zh-CN" altLang="en-US" dirty="0"/>
          </a:p>
        </p:txBody>
      </p:sp>
      <p:pic>
        <p:nvPicPr>
          <p:cNvPr id="7" name="图片 6" descr="status"/>
          <p:cNvPicPr/>
          <p:nvPr/>
        </p:nvPicPr>
        <p:blipFill>
          <a:blip r:embed="rId3"/>
          <a:stretch>
            <a:fillRect/>
          </a:stretch>
        </p:blipFill>
        <p:spPr>
          <a:xfrm>
            <a:off x="1021974" y="3215334"/>
            <a:ext cx="4661274" cy="18267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67245" y="15913"/>
            <a:ext cx="4424228" cy="461665"/>
          </a:xfrm>
          <a:prstGeom prst="rect">
            <a:avLst/>
          </a:prstGeom>
          <a:noFill/>
        </p:spPr>
        <p:txBody>
          <a:bodyPr wrap="square" rtlCol="0">
            <a:spAutoFit/>
          </a:bodyPr>
          <a:lstStyle/>
          <a:p>
            <a:r>
              <a:rPr lang="zh-CN" altLang="en-US" sz="2400" dirty="0">
                <a:solidFill>
                  <a:schemeClr val="bg1"/>
                </a:solidFill>
                <a:latin typeface="微软雅黑" panose="020B0503020204020204" charset="-122"/>
                <a:ea typeface="微软雅黑" panose="020B0503020204020204" charset="-122"/>
                <a:sym typeface="微软雅黑" panose="020B0503020204020204" charset="-122"/>
              </a:rPr>
              <a:t> </a:t>
            </a:r>
            <a:r>
              <a:rPr lang="zh-CN" altLang="en-US" sz="2400" dirty="0" smtClean="0">
                <a:solidFill>
                  <a:schemeClr val="bg1"/>
                </a:solidFill>
                <a:latin typeface="微软雅黑" panose="020B0503020204020204" charset="-122"/>
                <a:ea typeface="微软雅黑" panose="020B0503020204020204" charset="-122"/>
                <a:sym typeface="微软雅黑" panose="020B0503020204020204" charset="-122"/>
              </a:rPr>
              <a:t>    </a:t>
            </a:r>
            <a:r>
              <a:rPr lang="en-US" altLang="zh-CN" sz="2400" dirty="0" err="1" smtClean="0">
                <a:solidFill>
                  <a:schemeClr val="bg1"/>
                </a:solidFill>
                <a:latin typeface="微软雅黑" panose="020B0503020204020204" charset="-122"/>
                <a:ea typeface="微软雅黑" panose="020B0503020204020204" charset="-122"/>
                <a:sym typeface="微软雅黑" panose="020B0503020204020204" charset="-122"/>
              </a:rPr>
              <a:t>Git</a:t>
            </a:r>
            <a:r>
              <a:rPr lang="zh-CN" altLang="en-US" sz="2400" dirty="0">
                <a:solidFill>
                  <a:schemeClr val="bg1"/>
                </a:solidFill>
                <a:latin typeface="微软雅黑" panose="020B0503020204020204" charset="-122"/>
                <a:ea typeface="微软雅黑" panose="020B0503020204020204" charset="-122"/>
                <a:sym typeface="微软雅黑" panose="020B0503020204020204" charset="-122"/>
              </a:rPr>
              <a:t>版本控制</a:t>
            </a:r>
            <a:endParaRPr lang="en-US" altLang="zh-CN" sz="2400"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3" name="文本框 2"/>
          <p:cNvSpPr txBox="1"/>
          <p:nvPr/>
        </p:nvSpPr>
        <p:spPr>
          <a:xfrm>
            <a:off x="753033" y="570483"/>
            <a:ext cx="4419602" cy="923330"/>
          </a:xfrm>
          <a:prstGeom prst="rect">
            <a:avLst/>
          </a:prstGeom>
          <a:noFill/>
        </p:spPr>
        <p:txBody>
          <a:bodyPr wrap="square" rtlCol="0">
            <a:spAutoFit/>
          </a:bodyPr>
          <a:lstStyle/>
          <a:p>
            <a:r>
              <a:rPr kumimoji="1" lang="en-US" altLang="zh-CN" dirty="0" smtClean="0"/>
              <a:t>How?</a:t>
            </a:r>
          </a:p>
          <a:p>
            <a:endParaRPr kumimoji="1" lang="en-US" altLang="zh-CN" dirty="0" smtClean="0"/>
          </a:p>
          <a:p>
            <a:r>
              <a:rPr kumimoji="1" lang="en-US" altLang="zh-CN" dirty="0" smtClean="0"/>
              <a:t>e.</a:t>
            </a:r>
            <a:r>
              <a:rPr kumimoji="1" lang="zh-CN" altLang="en-US" dirty="0" smtClean="0"/>
              <a:t>向版本库提交变化</a:t>
            </a:r>
            <a:r>
              <a:rPr kumimoji="1" lang="en-US" altLang="zh-CN" dirty="0" smtClean="0"/>
              <a:t>——</a:t>
            </a:r>
            <a:r>
              <a:rPr kumimoji="1" lang="en-US" altLang="zh-CN" dirty="0" err="1" smtClean="0"/>
              <a:t>git</a:t>
            </a:r>
            <a:r>
              <a:rPr kumimoji="1" lang="zh-CN" altLang="en-US" dirty="0" smtClean="0"/>
              <a:t> </a:t>
            </a:r>
            <a:r>
              <a:rPr kumimoji="1" lang="en-US" altLang="zh-CN" dirty="0" smtClean="0"/>
              <a:t>commit</a:t>
            </a:r>
          </a:p>
          <a:p>
            <a:endParaRPr kumimoji="1" lang="en-US" altLang="zh-CN" dirty="0"/>
          </a:p>
        </p:txBody>
      </p:sp>
      <p:pic>
        <p:nvPicPr>
          <p:cNvPr id="7" name="图片 6" descr="git commit"/>
          <p:cNvPicPr/>
          <p:nvPr/>
        </p:nvPicPr>
        <p:blipFill>
          <a:blip r:embed="rId2"/>
          <a:stretch>
            <a:fillRect/>
          </a:stretch>
        </p:blipFill>
        <p:spPr>
          <a:xfrm>
            <a:off x="654597" y="1586718"/>
            <a:ext cx="5002132" cy="34278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98435" y="-268047"/>
            <a:ext cx="2171165" cy="5816529"/>
          </a:xfrm>
          <a:prstGeom prst="rect">
            <a:avLst/>
          </a:prstGeom>
          <a:noFill/>
        </p:spPr>
        <p:txBody>
          <a:bodyPr wrap="square" rtlCol="0">
            <a:spAutoFit/>
          </a:bodyPr>
          <a:lstStyle/>
          <a:p>
            <a:r>
              <a:rPr lang="en-US" altLang="zh-CN" sz="37195" dirty="0">
                <a:solidFill>
                  <a:schemeClr val="bg1"/>
                </a:solidFill>
              </a:rPr>
              <a:t>1</a:t>
            </a:r>
            <a:endParaRPr lang="zh-CN" altLang="en-US" sz="37195" dirty="0">
              <a:solidFill>
                <a:schemeClr val="bg1"/>
              </a:solidFill>
            </a:endParaRPr>
          </a:p>
        </p:txBody>
      </p:sp>
      <p:sp>
        <p:nvSpPr>
          <p:cNvPr id="10" name="文本框 9"/>
          <p:cNvSpPr txBox="1"/>
          <p:nvPr/>
        </p:nvSpPr>
        <p:spPr>
          <a:xfrm>
            <a:off x="1941463" y="3117757"/>
            <a:ext cx="2059586" cy="784830"/>
          </a:xfrm>
          <a:prstGeom prst="rect">
            <a:avLst/>
          </a:prstGeom>
          <a:noFill/>
        </p:spPr>
        <p:txBody>
          <a:bodyPr wrap="square" rtlCol="0">
            <a:spAutoFit/>
          </a:bodyPr>
          <a:lstStyle/>
          <a:p>
            <a:pPr algn="ctr"/>
            <a:r>
              <a:rPr lang="en-US" altLang="zh-CN" sz="4500" b="1" dirty="0">
                <a:solidFill>
                  <a:schemeClr val="bg1"/>
                </a:solidFill>
              </a:rPr>
              <a:t>PART</a:t>
            </a:r>
            <a:endParaRPr lang="zh-CN" altLang="en-US" sz="4500" b="1" dirty="0">
              <a:solidFill>
                <a:schemeClr val="bg1"/>
              </a:solidFill>
            </a:endParaRPr>
          </a:p>
        </p:txBody>
      </p:sp>
      <p:cxnSp>
        <p:nvCxnSpPr>
          <p:cNvPr id="11" name="直接连接符 10"/>
          <p:cNvCxnSpPr/>
          <p:nvPr/>
        </p:nvCxnSpPr>
        <p:spPr>
          <a:xfrm flipV="1">
            <a:off x="3116850" y="1600204"/>
            <a:ext cx="2053050" cy="263116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255702" y="2863841"/>
            <a:ext cx="2961049" cy="646331"/>
          </a:xfrm>
          <a:prstGeom prst="rect">
            <a:avLst/>
          </a:prstGeom>
          <a:noFill/>
        </p:spPr>
        <p:txBody>
          <a:bodyPr wrap="square" rtlCol="0">
            <a:spAutoFit/>
          </a:bodyPr>
          <a:lstStyle/>
          <a:p>
            <a:r>
              <a:rPr lang="zh-CN" altLang="en-US" sz="3600" dirty="0" smtClean="0">
                <a:solidFill>
                  <a:schemeClr val="bg1"/>
                </a:solidFill>
              </a:rPr>
              <a:t>程序代码介绍</a:t>
            </a:r>
            <a:endParaRPr lang="zh-CN" altLang="en-US" sz="36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360"/>
                                          </p:val>
                                        </p:tav>
                                        <p:tav tm="100000">
                                          <p:val>
                                            <p:fltVal val="0"/>
                                          </p:val>
                                        </p:tav>
                                      </p:tavLst>
                                    </p:anim>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arn(inVertical)">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anim calcmode="lin" valueType="num">
                                      <p:cBhvr>
                                        <p:cTn id="26" dur="1000" fill="hold"/>
                                        <p:tgtEl>
                                          <p:spTgt spid="12"/>
                                        </p:tgtEl>
                                        <p:attrNameLst>
                                          <p:attrName>ppt_x</p:attrName>
                                        </p:attrNameLst>
                                      </p:cBhvr>
                                      <p:tavLst>
                                        <p:tav tm="0">
                                          <p:val>
                                            <p:strVal val="#ppt_x"/>
                                          </p:val>
                                        </p:tav>
                                        <p:tav tm="100000">
                                          <p:val>
                                            <p:strVal val="#ppt_x"/>
                                          </p:val>
                                        </p:tav>
                                      </p:tavLst>
                                    </p:anim>
                                    <p:anim calcmode="lin" valueType="num">
                                      <p:cBhvr>
                                        <p:cTn id="2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67245" y="15913"/>
            <a:ext cx="4424228" cy="461665"/>
          </a:xfrm>
          <a:prstGeom prst="rect">
            <a:avLst/>
          </a:prstGeom>
          <a:noFill/>
        </p:spPr>
        <p:txBody>
          <a:bodyPr wrap="square" rtlCol="0">
            <a:spAutoFit/>
          </a:bodyPr>
          <a:lstStyle/>
          <a:p>
            <a:r>
              <a:rPr lang="zh-CN" altLang="en-US" sz="2400" dirty="0">
                <a:solidFill>
                  <a:schemeClr val="bg1"/>
                </a:solidFill>
                <a:latin typeface="微软雅黑" panose="020B0503020204020204" charset="-122"/>
                <a:ea typeface="微软雅黑" panose="020B0503020204020204" charset="-122"/>
                <a:sym typeface="微软雅黑" panose="020B0503020204020204" charset="-122"/>
              </a:rPr>
              <a:t> </a:t>
            </a:r>
            <a:r>
              <a:rPr lang="zh-CN" altLang="en-US" sz="2400" dirty="0" smtClean="0">
                <a:solidFill>
                  <a:schemeClr val="bg1"/>
                </a:solidFill>
                <a:latin typeface="微软雅黑" panose="020B0503020204020204" charset="-122"/>
                <a:ea typeface="微软雅黑" panose="020B0503020204020204" charset="-122"/>
                <a:sym typeface="微软雅黑" panose="020B0503020204020204" charset="-122"/>
              </a:rPr>
              <a:t>     </a:t>
            </a:r>
            <a:r>
              <a:rPr lang="en-US" altLang="zh-CN" sz="2400" dirty="0" err="1" smtClean="0">
                <a:solidFill>
                  <a:schemeClr val="bg1"/>
                </a:solidFill>
                <a:latin typeface="微软雅黑" panose="020B0503020204020204" charset="-122"/>
                <a:ea typeface="微软雅黑" panose="020B0503020204020204" charset="-122"/>
                <a:sym typeface="微软雅黑" panose="020B0503020204020204" charset="-122"/>
              </a:rPr>
              <a:t>Git</a:t>
            </a:r>
            <a:r>
              <a:rPr lang="zh-CN" altLang="en-US" sz="2400" dirty="0">
                <a:solidFill>
                  <a:schemeClr val="bg1"/>
                </a:solidFill>
                <a:latin typeface="微软雅黑" panose="020B0503020204020204" charset="-122"/>
                <a:ea typeface="微软雅黑" panose="020B0503020204020204" charset="-122"/>
                <a:sym typeface="微软雅黑" panose="020B0503020204020204" charset="-122"/>
              </a:rPr>
              <a:t>版本控制</a:t>
            </a:r>
            <a:endParaRPr lang="en-US" altLang="zh-CN" sz="2400"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3" name="文本框 2"/>
          <p:cNvSpPr txBox="1"/>
          <p:nvPr/>
        </p:nvSpPr>
        <p:spPr>
          <a:xfrm>
            <a:off x="753033" y="570483"/>
            <a:ext cx="4226325" cy="1338828"/>
          </a:xfrm>
          <a:prstGeom prst="rect">
            <a:avLst/>
          </a:prstGeom>
          <a:noFill/>
        </p:spPr>
        <p:txBody>
          <a:bodyPr wrap="square" rtlCol="0">
            <a:spAutoFit/>
          </a:bodyPr>
          <a:lstStyle/>
          <a:p>
            <a:r>
              <a:rPr kumimoji="1" lang="en-US" altLang="zh-CN" dirty="0" smtClean="0"/>
              <a:t>How?</a:t>
            </a:r>
          </a:p>
          <a:p>
            <a:endParaRPr kumimoji="1" lang="en-US" altLang="zh-CN" dirty="0"/>
          </a:p>
          <a:p>
            <a:r>
              <a:rPr kumimoji="1" lang="en-US" altLang="zh-CN" dirty="0" smtClean="0"/>
              <a:t>f.</a:t>
            </a:r>
            <a:r>
              <a:rPr kumimoji="1" lang="zh-CN" altLang="en-US" dirty="0" smtClean="0"/>
              <a:t>查看提交的更改记录</a:t>
            </a:r>
            <a:r>
              <a:rPr kumimoji="1" lang="en-US" altLang="zh-CN" dirty="0" smtClean="0"/>
              <a:t>——</a:t>
            </a:r>
            <a:r>
              <a:rPr kumimoji="1" lang="en-US" altLang="zh-CN" dirty="0" err="1" smtClean="0"/>
              <a:t>git</a:t>
            </a:r>
            <a:r>
              <a:rPr kumimoji="1" lang="zh-CN" altLang="en-US" dirty="0" smtClean="0"/>
              <a:t> </a:t>
            </a:r>
            <a:r>
              <a:rPr kumimoji="1" lang="en-US" altLang="zh-CN" dirty="0" smtClean="0"/>
              <a:t>log</a:t>
            </a:r>
          </a:p>
          <a:p>
            <a:r>
              <a:rPr kumimoji="1" lang="zh-CN" altLang="en-US" dirty="0"/>
              <a:t> </a:t>
            </a:r>
            <a:r>
              <a:rPr kumimoji="1" lang="en-US" altLang="zh-CN" dirty="0" smtClean="0"/>
              <a:t>-m</a:t>
            </a:r>
            <a:r>
              <a:rPr kumimoji="1" lang="zh-CN" altLang="en-US" dirty="0" smtClean="0"/>
              <a:t> 提交注释</a:t>
            </a:r>
            <a:endParaRPr kumimoji="1" lang="en-US" altLang="zh-CN" dirty="0" smtClean="0"/>
          </a:p>
          <a:p>
            <a:r>
              <a:rPr kumimoji="1" lang="en-US" altLang="zh-CN" dirty="0" smtClean="0"/>
              <a:t>-revert</a:t>
            </a:r>
            <a:r>
              <a:rPr kumimoji="1" lang="zh-CN" altLang="en-US" dirty="0" smtClean="0"/>
              <a:t> 恢复到任意一次提交时的代码</a:t>
            </a:r>
            <a:endParaRPr kumimoji="1" lang="en-US" altLang="zh-CN" dirty="0" smtClean="0"/>
          </a:p>
          <a:p>
            <a:endParaRPr kumimoji="1" lang="zh-CN" altLang="en-US" dirty="0"/>
          </a:p>
        </p:txBody>
      </p:sp>
      <p:sp>
        <p:nvSpPr>
          <p:cNvPr id="6" name="文本框 5"/>
          <p:cNvSpPr txBox="1"/>
          <p:nvPr/>
        </p:nvSpPr>
        <p:spPr>
          <a:xfrm>
            <a:off x="753033" y="2296228"/>
            <a:ext cx="5011273" cy="300082"/>
          </a:xfrm>
          <a:prstGeom prst="rect">
            <a:avLst/>
          </a:prstGeom>
          <a:noFill/>
        </p:spPr>
        <p:txBody>
          <a:bodyPr wrap="square" rtlCol="0">
            <a:spAutoFit/>
          </a:bodyPr>
          <a:lstStyle/>
          <a:p>
            <a:r>
              <a:rPr lang="zh-CN" altLang="zh-CN" dirty="0" smtClean="0"/>
              <a:t> </a:t>
            </a:r>
            <a:endParaRPr kumimoji="1" lang="zh-CN" altLang="en-US" dirty="0"/>
          </a:p>
        </p:txBody>
      </p:sp>
      <p:pic>
        <p:nvPicPr>
          <p:cNvPr id="7" name="图片 6" descr="git log"/>
          <p:cNvPicPr/>
          <p:nvPr/>
        </p:nvPicPr>
        <p:blipFill>
          <a:blip r:embed="rId2"/>
          <a:stretch>
            <a:fillRect/>
          </a:stretch>
        </p:blipFill>
        <p:spPr>
          <a:xfrm>
            <a:off x="636492" y="1755350"/>
            <a:ext cx="5011273" cy="315435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98435" y="-268047"/>
            <a:ext cx="2171165" cy="5816529"/>
          </a:xfrm>
          <a:prstGeom prst="rect">
            <a:avLst/>
          </a:prstGeom>
          <a:noFill/>
        </p:spPr>
        <p:txBody>
          <a:bodyPr wrap="square" rtlCol="0">
            <a:spAutoFit/>
          </a:bodyPr>
          <a:lstStyle/>
          <a:p>
            <a:r>
              <a:rPr lang="en-US" altLang="zh-CN" sz="37195" dirty="0">
                <a:solidFill>
                  <a:schemeClr val="bg1"/>
                </a:solidFill>
              </a:rPr>
              <a:t>3</a:t>
            </a:r>
            <a:endParaRPr lang="zh-CN" altLang="en-US" sz="37195" dirty="0">
              <a:solidFill>
                <a:schemeClr val="bg1"/>
              </a:solidFill>
            </a:endParaRPr>
          </a:p>
        </p:txBody>
      </p:sp>
      <p:sp>
        <p:nvSpPr>
          <p:cNvPr id="10" name="文本框 9"/>
          <p:cNvSpPr txBox="1"/>
          <p:nvPr/>
        </p:nvSpPr>
        <p:spPr>
          <a:xfrm>
            <a:off x="2398663" y="3187006"/>
            <a:ext cx="2059586" cy="784830"/>
          </a:xfrm>
          <a:prstGeom prst="rect">
            <a:avLst/>
          </a:prstGeom>
          <a:noFill/>
        </p:spPr>
        <p:txBody>
          <a:bodyPr wrap="square" rtlCol="0">
            <a:spAutoFit/>
          </a:bodyPr>
          <a:lstStyle/>
          <a:p>
            <a:pPr algn="ctr"/>
            <a:r>
              <a:rPr lang="en-US" altLang="zh-CN" sz="4500" b="1" dirty="0">
                <a:solidFill>
                  <a:schemeClr val="bg1"/>
                </a:solidFill>
              </a:rPr>
              <a:t>PART</a:t>
            </a:r>
            <a:endParaRPr lang="zh-CN" altLang="en-US" sz="4500" b="1" dirty="0">
              <a:solidFill>
                <a:schemeClr val="bg1"/>
              </a:solidFill>
            </a:endParaRPr>
          </a:p>
        </p:txBody>
      </p:sp>
      <p:cxnSp>
        <p:nvCxnSpPr>
          <p:cNvPr id="11" name="直接连接符 10"/>
          <p:cNvCxnSpPr/>
          <p:nvPr/>
        </p:nvCxnSpPr>
        <p:spPr>
          <a:xfrm flipV="1">
            <a:off x="3623986" y="1566186"/>
            <a:ext cx="2053050" cy="263116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325382" y="2946154"/>
            <a:ext cx="2961049" cy="646331"/>
          </a:xfrm>
          <a:prstGeom prst="rect">
            <a:avLst/>
          </a:prstGeom>
          <a:noFill/>
        </p:spPr>
        <p:txBody>
          <a:bodyPr wrap="square" rtlCol="0">
            <a:spAutoFit/>
          </a:bodyPr>
          <a:lstStyle/>
          <a:p>
            <a:r>
              <a:rPr lang="zh-CN" altLang="en-US" sz="3600" dirty="0" smtClean="0">
                <a:solidFill>
                  <a:schemeClr val="bg1"/>
                </a:solidFill>
              </a:rPr>
              <a:t>文档的撰写</a:t>
            </a:r>
            <a:endParaRPr lang="zh-CN" altLang="en-US" sz="36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360"/>
                                          </p:val>
                                        </p:tav>
                                        <p:tav tm="100000">
                                          <p:val>
                                            <p:fltVal val="0"/>
                                          </p:val>
                                        </p:tav>
                                      </p:tavLst>
                                    </p:anim>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arn(inVertical)">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anim calcmode="lin" valueType="num">
                                      <p:cBhvr>
                                        <p:cTn id="26" dur="1000" fill="hold"/>
                                        <p:tgtEl>
                                          <p:spTgt spid="12"/>
                                        </p:tgtEl>
                                        <p:attrNameLst>
                                          <p:attrName>ppt_x</p:attrName>
                                        </p:attrNameLst>
                                      </p:cBhvr>
                                      <p:tavLst>
                                        <p:tav tm="0">
                                          <p:val>
                                            <p:strVal val="#ppt_x"/>
                                          </p:val>
                                        </p:tav>
                                        <p:tav tm="100000">
                                          <p:val>
                                            <p:strVal val="#ppt_x"/>
                                          </p:val>
                                        </p:tav>
                                      </p:tavLst>
                                    </p:anim>
                                    <p:anim calcmode="lin" valueType="num">
                                      <p:cBhvr>
                                        <p:cTn id="2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66282" y="51856"/>
            <a:ext cx="4424228" cy="461665"/>
          </a:xfrm>
          <a:prstGeom prst="rect">
            <a:avLst/>
          </a:prstGeom>
          <a:noFill/>
        </p:spPr>
        <p:txBody>
          <a:bodyPr wrap="square" rtlCol="0">
            <a:spAutoFit/>
          </a:bodyPr>
          <a:lstStyle/>
          <a:p>
            <a:pPr algn="ctr"/>
            <a:r>
              <a:rPr lang="zh-CN" altLang="en-US" sz="2400" dirty="0" smtClean="0">
                <a:solidFill>
                  <a:schemeClr val="bg1"/>
                </a:solidFill>
              </a:rPr>
              <a:t>文档的撰写</a:t>
            </a:r>
            <a:endParaRPr lang="zh-CN" altLang="en-US" sz="2400" dirty="0">
              <a:solidFill>
                <a:schemeClr val="bg1"/>
              </a:solidFill>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198" y="884967"/>
            <a:ext cx="3816621" cy="2283651"/>
          </a:xfrm>
          <a:prstGeom prst="rect">
            <a:avLst/>
          </a:prstGeom>
        </p:spPr>
      </p:pic>
      <p:sp>
        <p:nvSpPr>
          <p:cNvPr id="20" name="文本框 19"/>
          <p:cNvSpPr txBox="1"/>
          <p:nvPr/>
        </p:nvSpPr>
        <p:spPr>
          <a:xfrm>
            <a:off x="5025422" y="1110883"/>
            <a:ext cx="4556886" cy="1650452"/>
          </a:xfrm>
          <a:prstGeom prst="rect">
            <a:avLst/>
          </a:prstGeom>
          <a:noFill/>
        </p:spPr>
        <p:txBody>
          <a:bodyPr wrap="square" rtlCol="0">
            <a:spAutoFit/>
          </a:bodyPr>
          <a:lstStyle/>
          <a:p>
            <a:pPr>
              <a:lnSpc>
                <a:spcPct val="150000"/>
              </a:lnSpc>
            </a:pPr>
            <a:r>
              <a:rPr kumimoji="1" lang="en-US" altLang="zh-CN" dirty="0" smtClean="0"/>
              <a:t>a.</a:t>
            </a:r>
            <a:r>
              <a:rPr kumimoji="1" lang="zh-CN" altLang="en-US" dirty="0" smtClean="0"/>
              <a:t>简介</a:t>
            </a:r>
            <a:endParaRPr kumimoji="1" lang="en-US" altLang="zh-CN" dirty="0" smtClean="0"/>
          </a:p>
          <a:p>
            <a:pPr>
              <a:lnSpc>
                <a:spcPct val="150000"/>
              </a:lnSpc>
            </a:pPr>
            <a:r>
              <a:rPr kumimoji="1" lang="en-US" altLang="zh-CN" dirty="0" smtClean="0"/>
              <a:t>b.</a:t>
            </a:r>
            <a:r>
              <a:rPr kumimoji="1" lang="zh-CN" altLang="en-US" dirty="0" smtClean="0"/>
              <a:t>优势</a:t>
            </a:r>
            <a:endParaRPr kumimoji="1" lang="en-US" altLang="zh-CN" dirty="0" smtClean="0"/>
          </a:p>
          <a:p>
            <a:pPr>
              <a:lnSpc>
                <a:spcPct val="150000"/>
              </a:lnSpc>
            </a:pPr>
            <a:r>
              <a:rPr kumimoji="1" lang="en-US" altLang="zh-CN" dirty="0" smtClean="0"/>
              <a:t>c.</a:t>
            </a:r>
            <a:r>
              <a:rPr kumimoji="1" lang="zh-CN" altLang="en-US" dirty="0" smtClean="0"/>
              <a:t>使用方法</a:t>
            </a:r>
            <a:endParaRPr kumimoji="1" lang="en-US" altLang="zh-CN" dirty="0" smtClean="0"/>
          </a:p>
          <a:p>
            <a:pPr>
              <a:lnSpc>
                <a:spcPct val="150000"/>
              </a:lnSpc>
            </a:pPr>
            <a:r>
              <a:rPr kumimoji="1" lang="en-US" altLang="zh-CN" dirty="0" smtClean="0"/>
              <a:t>d.</a:t>
            </a:r>
            <a:r>
              <a:rPr kumimoji="1" lang="zh-CN" altLang="en-US" dirty="0" smtClean="0"/>
              <a:t>应用</a:t>
            </a:r>
            <a:endParaRPr kumimoji="1" lang="en-US" altLang="zh-CN" dirty="0" smtClean="0"/>
          </a:p>
          <a:p>
            <a:pPr>
              <a:lnSpc>
                <a:spcPct val="150000"/>
              </a:lnSpc>
            </a:pPr>
            <a:r>
              <a:rPr kumimoji="1" lang="en-US" altLang="zh-CN" dirty="0" smtClean="0"/>
              <a:t>e.</a:t>
            </a:r>
            <a:r>
              <a:rPr kumimoji="1" lang="zh-CN" altLang="en-US" dirty="0" smtClean="0"/>
              <a:t>优化</a:t>
            </a:r>
            <a:endParaRPr kumimoji="1"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66282" y="51856"/>
            <a:ext cx="4424228" cy="461665"/>
          </a:xfrm>
          <a:prstGeom prst="rect">
            <a:avLst/>
          </a:prstGeom>
          <a:noFill/>
        </p:spPr>
        <p:txBody>
          <a:bodyPr wrap="square" rtlCol="0">
            <a:spAutoFit/>
          </a:bodyPr>
          <a:lstStyle/>
          <a:p>
            <a:pPr algn="ctr"/>
            <a:r>
              <a:rPr lang="zh-CN" altLang="en-US" sz="2400" dirty="0" smtClean="0">
                <a:solidFill>
                  <a:schemeClr val="bg1"/>
                </a:solidFill>
              </a:rPr>
              <a:t>文档的撰写</a:t>
            </a:r>
            <a:endParaRPr lang="zh-CN" altLang="en-US" sz="2400" dirty="0">
              <a:solidFill>
                <a:schemeClr val="bg1"/>
              </a:solidFill>
            </a:endParaRPr>
          </a:p>
        </p:txBody>
      </p:sp>
      <p:sp>
        <p:nvSpPr>
          <p:cNvPr id="5" name="TextBox 3"/>
          <p:cNvSpPr txBox="1"/>
          <p:nvPr/>
        </p:nvSpPr>
        <p:spPr>
          <a:xfrm>
            <a:off x="683279" y="619197"/>
            <a:ext cx="2952328" cy="4216527"/>
          </a:xfrm>
          <a:prstGeom prst="rect">
            <a:avLst/>
          </a:prstGeom>
          <a:noFill/>
        </p:spPr>
        <p:txBody>
          <a:bodyPr wrap="square" lIns="91428" tIns="45714" rIns="91428" bIns="45714" rtlCol="0">
            <a:spAutoFit/>
          </a:bodyPr>
          <a:lstStyle/>
          <a:p>
            <a:r>
              <a:rPr lang="zh-CN" altLang="zh-CN" sz="1800" dirty="0"/>
              <a:t>需求规格说明书</a:t>
            </a:r>
          </a:p>
          <a:p>
            <a:r>
              <a:rPr lang="en-US" altLang="zh-CN" sz="1000" dirty="0"/>
              <a:t> </a:t>
            </a:r>
            <a:endParaRPr lang="zh-CN" altLang="zh-CN" sz="1000" dirty="0"/>
          </a:p>
          <a:p>
            <a:r>
              <a:rPr lang="zh-CN" altLang="zh-CN" sz="1600" dirty="0"/>
              <a:t>一．说明</a:t>
            </a:r>
          </a:p>
          <a:p>
            <a:r>
              <a:rPr lang="en-US" altLang="zh-CN" sz="1600" dirty="0"/>
              <a:t>1.1</a:t>
            </a:r>
            <a:r>
              <a:rPr lang="zh-CN" altLang="zh-CN" sz="1600" dirty="0"/>
              <a:t>编写目的</a:t>
            </a:r>
          </a:p>
          <a:p>
            <a:r>
              <a:rPr lang="en-US" altLang="zh-CN" sz="1600" dirty="0"/>
              <a:t>1.2</a:t>
            </a:r>
            <a:r>
              <a:rPr lang="zh-CN" altLang="zh-CN" sz="1600" dirty="0"/>
              <a:t>预期使用对象和使用建议</a:t>
            </a:r>
          </a:p>
          <a:p>
            <a:r>
              <a:rPr lang="en-US" altLang="zh-CN" sz="1600" dirty="0"/>
              <a:t>1.3</a:t>
            </a:r>
            <a:r>
              <a:rPr lang="zh-CN" altLang="zh-CN" sz="1600" dirty="0"/>
              <a:t>项目的范围</a:t>
            </a:r>
          </a:p>
          <a:p>
            <a:r>
              <a:rPr lang="en-US" altLang="zh-CN" sz="1600" dirty="0"/>
              <a:t>1.4</a:t>
            </a:r>
            <a:r>
              <a:rPr lang="zh-CN" altLang="zh-CN" sz="1600" dirty="0"/>
              <a:t>参考资料</a:t>
            </a:r>
          </a:p>
          <a:p>
            <a:r>
              <a:rPr lang="zh-CN" altLang="zh-CN" sz="1600" dirty="0"/>
              <a:t>二．总体描述</a:t>
            </a:r>
          </a:p>
          <a:p>
            <a:r>
              <a:rPr lang="en-US" altLang="zh-CN" sz="1600" dirty="0"/>
              <a:t>2.1</a:t>
            </a:r>
            <a:r>
              <a:rPr lang="zh-CN" altLang="zh-CN" sz="1600" dirty="0"/>
              <a:t>游戏的前景</a:t>
            </a:r>
          </a:p>
          <a:p>
            <a:r>
              <a:rPr lang="en-US" altLang="zh-CN" sz="1600" dirty="0"/>
              <a:t>2.2</a:t>
            </a:r>
            <a:r>
              <a:rPr lang="zh-CN" altLang="zh-CN" sz="1600" dirty="0"/>
              <a:t>游戏的功能</a:t>
            </a:r>
          </a:p>
          <a:p>
            <a:r>
              <a:rPr lang="en-US" altLang="zh-CN" sz="1600" dirty="0"/>
              <a:t>2.3</a:t>
            </a:r>
            <a:r>
              <a:rPr lang="zh-CN" altLang="zh-CN" sz="1600" dirty="0"/>
              <a:t>运行环境</a:t>
            </a:r>
          </a:p>
          <a:p>
            <a:r>
              <a:rPr lang="en-US" altLang="zh-CN" sz="1600" dirty="0"/>
              <a:t>2.4</a:t>
            </a:r>
            <a:r>
              <a:rPr lang="zh-CN" altLang="zh-CN" sz="1600" dirty="0"/>
              <a:t>设计和使用上的约束</a:t>
            </a:r>
          </a:p>
          <a:p>
            <a:r>
              <a:rPr lang="zh-CN" altLang="zh-CN" sz="1600" dirty="0"/>
              <a:t>三．功能需求</a:t>
            </a:r>
          </a:p>
          <a:p>
            <a:r>
              <a:rPr lang="en-US" altLang="zh-CN" sz="1600" dirty="0"/>
              <a:t>3.1</a:t>
            </a:r>
            <a:r>
              <a:rPr lang="zh-CN" altLang="zh-CN" sz="1600" dirty="0"/>
              <a:t>具体的功能</a:t>
            </a:r>
          </a:p>
          <a:p>
            <a:r>
              <a:rPr lang="en-US" altLang="zh-CN" sz="1600" dirty="0"/>
              <a:t>3.2</a:t>
            </a:r>
            <a:r>
              <a:rPr lang="zh-CN" altLang="zh-CN" sz="1600" dirty="0"/>
              <a:t>用户界面</a:t>
            </a:r>
          </a:p>
          <a:p>
            <a:r>
              <a:rPr lang="en-US" altLang="zh-CN" sz="1600" dirty="0"/>
              <a:t>3.3</a:t>
            </a:r>
            <a:r>
              <a:rPr lang="zh-CN" altLang="zh-CN" sz="1600" dirty="0"/>
              <a:t>性能需求</a:t>
            </a:r>
          </a:p>
          <a:p>
            <a:r>
              <a:rPr lang="en-US" altLang="zh-CN" sz="1600" dirty="0"/>
              <a:t>3.4</a:t>
            </a:r>
            <a:r>
              <a:rPr lang="zh-CN" altLang="zh-CN" sz="1600" dirty="0"/>
              <a:t>安全性</a:t>
            </a:r>
          </a:p>
        </p:txBody>
      </p:sp>
      <p:sp>
        <p:nvSpPr>
          <p:cNvPr id="11" name="TextBox 3"/>
          <p:cNvSpPr txBox="1"/>
          <p:nvPr/>
        </p:nvSpPr>
        <p:spPr>
          <a:xfrm>
            <a:off x="4578396" y="531585"/>
            <a:ext cx="2952328" cy="4770525"/>
          </a:xfrm>
          <a:prstGeom prst="rect">
            <a:avLst/>
          </a:prstGeom>
          <a:noFill/>
        </p:spPr>
        <p:txBody>
          <a:bodyPr wrap="square" lIns="91428" tIns="45714" rIns="91428" bIns="45714" rtlCol="0">
            <a:spAutoFit/>
          </a:bodyPr>
          <a:lstStyle/>
          <a:p>
            <a:r>
              <a:rPr lang="zh-CN" altLang="zh-CN" sz="1600" dirty="0"/>
              <a:t>设计使用</a:t>
            </a:r>
            <a:r>
              <a:rPr lang="zh-CN" altLang="zh-CN" sz="1600" dirty="0" smtClean="0"/>
              <a:t>说明书</a:t>
            </a:r>
            <a:endParaRPr lang="en-US" altLang="zh-CN" sz="1600" dirty="0" smtClean="0"/>
          </a:p>
          <a:p>
            <a:endParaRPr lang="zh-CN" altLang="zh-CN" sz="1600" dirty="0"/>
          </a:p>
          <a:p>
            <a:pPr lvl="0"/>
            <a:r>
              <a:rPr lang="zh-CN" altLang="zh-CN" sz="1600" dirty="0" smtClean="0"/>
              <a:t>引言</a:t>
            </a:r>
            <a:endParaRPr lang="zh-CN" altLang="zh-CN" sz="1600" dirty="0"/>
          </a:p>
          <a:p>
            <a:r>
              <a:rPr lang="en-US" altLang="zh-CN" sz="1600" dirty="0"/>
              <a:t>1.1</a:t>
            </a:r>
            <a:r>
              <a:rPr lang="zh-CN" altLang="zh-CN" sz="1600" dirty="0"/>
              <a:t>开发背景</a:t>
            </a:r>
          </a:p>
          <a:p>
            <a:r>
              <a:rPr lang="en-US" altLang="zh-CN" sz="1600" dirty="0"/>
              <a:t>1.2</a:t>
            </a:r>
            <a:r>
              <a:rPr lang="zh-CN" altLang="zh-CN" sz="1600" dirty="0"/>
              <a:t>开发目的和意义</a:t>
            </a:r>
          </a:p>
          <a:p>
            <a:pPr lvl="0"/>
            <a:r>
              <a:rPr lang="zh-CN" altLang="zh-CN" sz="1600" dirty="0"/>
              <a:t>需求</a:t>
            </a:r>
            <a:r>
              <a:rPr lang="zh-CN" altLang="zh-CN" sz="1600" dirty="0" smtClean="0"/>
              <a:t>分析</a:t>
            </a:r>
            <a:endParaRPr lang="en-US" altLang="zh-CN" sz="1600" dirty="0" smtClean="0"/>
          </a:p>
          <a:p>
            <a:pPr lvl="0"/>
            <a:r>
              <a:rPr lang="en-US" altLang="zh-CN" sz="1600" dirty="0" smtClean="0"/>
              <a:t>2.1</a:t>
            </a:r>
            <a:r>
              <a:rPr lang="zh-CN" altLang="en-US" sz="1600" dirty="0" smtClean="0"/>
              <a:t>功能需求</a:t>
            </a:r>
            <a:endParaRPr lang="zh-CN" altLang="zh-CN" sz="1600" dirty="0"/>
          </a:p>
          <a:p>
            <a:r>
              <a:rPr lang="en-US" altLang="zh-CN" sz="1600" dirty="0" smtClean="0"/>
              <a:t>2.2</a:t>
            </a:r>
            <a:r>
              <a:rPr lang="zh-CN" altLang="en-US" sz="1600" dirty="0" smtClean="0"/>
              <a:t>界面需求</a:t>
            </a:r>
            <a:endParaRPr lang="zh-CN" altLang="zh-CN" sz="1600" dirty="0"/>
          </a:p>
          <a:p>
            <a:r>
              <a:rPr lang="en-US" altLang="zh-CN" sz="1600" dirty="0" smtClean="0"/>
              <a:t>2.3</a:t>
            </a:r>
            <a:r>
              <a:rPr lang="zh-CN" altLang="zh-CN" sz="1600" dirty="0" smtClean="0"/>
              <a:t>技术</a:t>
            </a:r>
            <a:r>
              <a:rPr lang="zh-CN" altLang="zh-CN" sz="1600" dirty="0"/>
              <a:t>上的可行性分析</a:t>
            </a:r>
          </a:p>
          <a:p>
            <a:pPr lvl="0"/>
            <a:r>
              <a:rPr lang="zh-CN" altLang="zh-CN" sz="1600" dirty="0"/>
              <a:t>总体设计</a:t>
            </a:r>
          </a:p>
          <a:p>
            <a:r>
              <a:rPr lang="en-US" altLang="zh-CN" sz="1600" dirty="0"/>
              <a:t>3.1</a:t>
            </a:r>
            <a:r>
              <a:rPr lang="zh-CN" altLang="zh-CN" sz="1600" dirty="0"/>
              <a:t>总体结构</a:t>
            </a:r>
          </a:p>
          <a:p>
            <a:r>
              <a:rPr lang="en-US" altLang="zh-CN" sz="1600" dirty="0"/>
              <a:t>3.2</a:t>
            </a:r>
            <a:r>
              <a:rPr lang="zh-CN" altLang="zh-CN" sz="1600" dirty="0"/>
              <a:t>各功能模块描述</a:t>
            </a:r>
          </a:p>
          <a:p>
            <a:r>
              <a:rPr lang="en-US" altLang="zh-CN" sz="1600" dirty="0"/>
              <a:t>3.3</a:t>
            </a:r>
            <a:r>
              <a:rPr lang="zh-CN" altLang="zh-CN" sz="1600" dirty="0"/>
              <a:t>主要模块设计</a:t>
            </a:r>
          </a:p>
          <a:p>
            <a:r>
              <a:rPr lang="en-US" altLang="zh-CN" sz="1600" dirty="0"/>
              <a:t>3.4</a:t>
            </a:r>
            <a:r>
              <a:rPr lang="zh-CN" altLang="zh-CN" sz="1600" dirty="0"/>
              <a:t>核心代码设计</a:t>
            </a:r>
          </a:p>
          <a:p>
            <a:pPr lvl="0"/>
            <a:r>
              <a:rPr lang="zh-CN" altLang="zh-CN" sz="1600" dirty="0"/>
              <a:t>测试分析</a:t>
            </a:r>
          </a:p>
          <a:p>
            <a:r>
              <a:rPr lang="en-US" altLang="zh-CN" sz="1600" dirty="0"/>
              <a:t>4.1</a:t>
            </a:r>
            <a:r>
              <a:rPr lang="zh-CN" altLang="zh-CN" sz="1600" dirty="0"/>
              <a:t>游戏开始测设</a:t>
            </a:r>
          </a:p>
          <a:p>
            <a:r>
              <a:rPr lang="en-US" altLang="zh-CN" sz="1600" dirty="0"/>
              <a:t>4.2</a:t>
            </a:r>
            <a:r>
              <a:rPr lang="zh-CN" altLang="zh-CN" sz="1600" dirty="0"/>
              <a:t>游戏重置测试</a:t>
            </a:r>
          </a:p>
          <a:p>
            <a:r>
              <a:rPr lang="en-US" altLang="zh-CN" sz="1600" dirty="0" smtClean="0"/>
              <a:t>5.1</a:t>
            </a:r>
            <a:r>
              <a:rPr lang="zh-CN" altLang="zh-CN" sz="1600" dirty="0" smtClean="0"/>
              <a:t>具体</a:t>
            </a:r>
            <a:r>
              <a:rPr lang="zh-CN" altLang="zh-CN" sz="1600" dirty="0"/>
              <a:t>的使用说明</a:t>
            </a:r>
          </a:p>
          <a:p>
            <a:endParaRPr lang="zh-CN" altLang="zh-CN" sz="1600" dirty="0"/>
          </a:p>
        </p:txBody>
      </p:sp>
    </p:spTree>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2" presetClass="entr" presetSubtype="8"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0-#ppt_w/2"/>
                                          </p:val>
                                        </p:tav>
                                        <p:tav tm="100000">
                                          <p:val>
                                            <p:strVal val="#ppt_x"/>
                                          </p:val>
                                        </p:tav>
                                      </p:tavLst>
                                    </p:anim>
                                    <p:anim calcmode="lin" valueType="num">
                                      <p:cBhvr additive="base">
                                        <p:cTn id="19"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98435" y="-268047"/>
            <a:ext cx="2171165" cy="5816529"/>
          </a:xfrm>
          <a:prstGeom prst="rect">
            <a:avLst/>
          </a:prstGeom>
          <a:noFill/>
        </p:spPr>
        <p:txBody>
          <a:bodyPr wrap="square" rtlCol="0">
            <a:spAutoFit/>
          </a:bodyPr>
          <a:lstStyle/>
          <a:p>
            <a:r>
              <a:rPr lang="en-US" altLang="zh-CN" sz="37195" dirty="0">
                <a:solidFill>
                  <a:schemeClr val="bg1"/>
                </a:solidFill>
              </a:rPr>
              <a:t>4</a:t>
            </a:r>
            <a:endParaRPr lang="zh-CN" altLang="en-US" sz="37195" dirty="0">
              <a:solidFill>
                <a:schemeClr val="bg1"/>
              </a:solidFill>
            </a:endParaRPr>
          </a:p>
        </p:txBody>
      </p:sp>
      <p:sp>
        <p:nvSpPr>
          <p:cNvPr id="10" name="文本框 9"/>
          <p:cNvSpPr txBox="1"/>
          <p:nvPr/>
        </p:nvSpPr>
        <p:spPr>
          <a:xfrm>
            <a:off x="2425557" y="3238952"/>
            <a:ext cx="2059586" cy="784830"/>
          </a:xfrm>
          <a:prstGeom prst="rect">
            <a:avLst/>
          </a:prstGeom>
          <a:noFill/>
        </p:spPr>
        <p:txBody>
          <a:bodyPr wrap="square" rtlCol="0">
            <a:spAutoFit/>
          </a:bodyPr>
          <a:lstStyle/>
          <a:p>
            <a:pPr algn="ctr"/>
            <a:r>
              <a:rPr lang="en-US" altLang="zh-CN" sz="4500" b="1" dirty="0">
                <a:solidFill>
                  <a:schemeClr val="bg1"/>
                </a:solidFill>
              </a:rPr>
              <a:t>PART</a:t>
            </a:r>
            <a:endParaRPr lang="zh-CN" altLang="en-US" sz="4500" b="1" dirty="0">
              <a:solidFill>
                <a:schemeClr val="bg1"/>
              </a:solidFill>
            </a:endParaRPr>
          </a:p>
        </p:txBody>
      </p:sp>
      <p:cxnSp>
        <p:nvCxnSpPr>
          <p:cNvPr id="11" name="直接连接符 10"/>
          <p:cNvCxnSpPr/>
          <p:nvPr/>
        </p:nvCxnSpPr>
        <p:spPr>
          <a:xfrm flipV="1">
            <a:off x="3480072" y="1600202"/>
            <a:ext cx="2053050" cy="263116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259916" y="2915786"/>
            <a:ext cx="2961049" cy="646331"/>
          </a:xfrm>
          <a:prstGeom prst="rect">
            <a:avLst/>
          </a:prstGeom>
          <a:noFill/>
        </p:spPr>
        <p:txBody>
          <a:bodyPr wrap="square" rtlCol="0">
            <a:spAutoFit/>
          </a:bodyPr>
          <a:lstStyle/>
          <a:p>
            <a:r>
              <a:rPr lang="zh-CN" altLang="en-US" sz="3600" smtClean="0">
                <a:solidFill>
                  <a:schemeClr val="bg1"/>
                </a:solidFill>
              </a:rPr>
              <a:t>团队管理</a:t>
            </a:r>
            <a:endParaRPr lang="zh-CN" altLang="en-US" sz="36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360"/>
                                          </p:val>
                                        </p:tav>
                                        <p:tav tm="100000">
                                          <p:val>
                                            <p:fltVal val="0"/>
                                          </p:val>
                                        </p:tav>
                                      </p:tavLst>
                                    </p:anim>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arn(inVertical)">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anim calcmode="lin" valueType="num">
                                      <p:cBhvr>
                                        <p:cTn id="26" dur="1000" fill="hold"/>
                                        <p:tgtEl>
                                          <p:spTgt spid="12"/>
                                        </p:tgtEl>
                                        <p:attrNameLst>
                                          <p:attrName>ppt_x</p:attrName>
                                        </p:attrNameLst>
                                      </p:cBhvr>
                                      <p:tavLst>
                                        <p:tav tm="0">
                                          <p:val>
                                            <p:strVal val="#ppt_x"/>
                                          </p:val>
                                        </p:tav>
                                        <p:tav tm="100000">
                                          <p:val>
                                            <p:strVal val="#ppt_x"/>
                                          </p:val>
                                        </p:tav>
                                      </p:tavLst>
                                    </p:anim>
                                    <p:anim calcmode="lin" valueType="num">
                                      <p:cBhvr>
                                        <p:cTn id="2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66282" y="51856"/>
            <a:ext cx="4424228" cy="461665"/>
          </a:xfrm>
          <a:prstGeom prst="rect">
            <a:avLst/>
          </a:prstGeom>
          <a:noFill/>
        </p:spPr>
        <p:txBody>
          <a:bodyPr wrap="square" rtlCol="0">
            <a:spAutoFit/>
          </a:bodyPr>
          <a:lstStyle/>
          <a:p>
            <a:pPr algn="ctr"/>
            <a:r>
              <a:rPr lang="en-US" altLang="zh-CN" sz="2400" dirty="0" err="1" smtClean="0">
                <a:solidFill>
                  <a:schemeClr val="bg1"/>
                </a:solidFill>
              </a:rPr>
              <a:t>Leangoo</a:t>
            </a:r>
            <a:r>
              <a:rPr lang="zh-CN" altLang="en-US" sz="2400" dirty="0" smtClean="0">
                <a:solidFill>
                  <a:schemeClr val="bg1"/>
                </a:solidFill>
              </a:rPr>
              <a:t>：敏捷项目协作工具</a:t>
            </a:r>
            <a:endParaRPr lang="zh-CN" altLang="en-US" sz="2400" dirty="0">
              <a:solidFill>
                <a:schemeClr val="bg1"/>
              </a:solidFill>
            </a:endParaRPr>
          </a:p>
        </p:txBody>
      </p:sp>
      <p:sp>
        <p:nvSpPr>
          <p:cNvPr id="9" name="文本框 8"/>
          <p:cNvSpPr txBox="1"/>
          <p:nvPr/>
        </p:nvSpPr>
        <p:spPr>
          <a:xfrm>
            <a:off x="664614" y="730298"/>
            <a:ext cx="6264792" cy="709425"/>
          </a:xfrm>
          <a:prstGeom prst="rect">
            <a:avLst/>
          </a:prstGeom>
          <a:noFill/>
        </p:spPr>
        <p:txBody>
          <a:bodyPr wrap="square" lIns="68580" tIns="34290" rIns="68580" bIns="34290" rtlCol="0">
            <a:spAutoFit/>
          </a:bodyPr>
          <a:lstStyle/>
          <a:p>
            <a:pPr>
              <a:lnSpc>
                <a:spcPct val="130000"/>
              </a:lnSpc>
            </a:pPr>
            <a:r>
              <a:rPr lang="en-US" altLang="zh-CN" sz="1600" dirty="0" err="1" smtClean="0"/>
              <a:t>Leangoo</a:t>
            </a:r>
            <a:r>
              <a:rPr lang="zh-CN" altLang="en-US" sz="1600" dirty="0" smtClean="0"/>
              <a:t>简介：是</a:t>
            </a:r>
            <a:r>
              <a:rPr lang="zh-CN" altLang="en-US" sz="1600" dirty="0"/>
              <a:t>一个免费、简洁、可视化的敏捷团队协作工具</a:t>
            </a:r>
            <a:r>
              <a:rPr lang="en-US" altLang="zh-CN" sz="1600" dirty="0" smtClean="0"/>
              <a:t>,</a:t>
            </a:r>
            <a:r>
              <a:rPr lang="zh-CN" altLang="en-US" sz="1600" dirty="0" smtClean="0"/>
              <a:t>它</a:t>
            </a:r>
            <a:r>
              <a:rPr lang="zh-CN" altLang="en-US" sz="1600" dirty="0"/>
              <a:t>的便捷使团队</a:t>
            </a:r>
            <a:r>
              <a:rPr lang="en-US" altLang="zh-CN" sz="1600" dirty="0"/>
              <a:t>5</a:t>
            </a:r>
            <a:r>
              <a:rPr lang="zh-CN" altLang="en-US" sz="1600" dirty="0"/>
              <a:t>分钟即</a:t>
            </a:r>
            <a:r>
              <a:rPr lang="zh-CN" altLang="en-US" sz="1600" dirty="0" smtClean="0"/>
              <a:t>可实现人员分配与任务更新从而进行高效</a:t>
            </a:r>
            <a:r>
              <a:rPr lang="zh-CN" altLang="en-US" sz="1600" dirty="0"/>
              <a:t>的</a:t>
            </a:r>
            <a:r>
              <a:rPr lang="zh-CN" altLang="en-US" sz="1600" dirty="0" smtClean="0"/>
              <a:t>协作。</a:t>
            </a:r>
            <a:endParaRPr lang="zh-CN" altLang="en-US" sz="1600" dirty="0">
              <a:latin typeface="微软雅黑" panose="020B0503020204020204" charset="-122"/>
              <a:ea typeface="微软雅黑" panose="020B0503020204020204" charset="-122"/>
            </a:endParaRPr>
          </a:p>
        </p:txBody>
      </p:sp>
      <p:sp>
        <p:nvSpPr>
          <p:cNvPr id="13" name="文本框 12"/>
          <p:cNvSpPr txBox="1"/>
          <p:nvPr/>
        </p:nvSpPr>
        <p:spPr>
          <a:xfrm>
            <a:off x="849809" y="1860841"/>
            <a:ext cx="6511690" cy="2839239"/>
          </a:xfrm>
          <a:prstGeom prst="rect">
            <a:avLst/>
          </a:prstGeom>
          <a:noFill/>
        </p:spPr>
        <p:txBody>
          <a:bodyPr wrap="square" lIns="68580" tIns="34290" rIns="68580" bIns="34290" rtlCol="0">
            <a:spAutoFit/>
          </a:bodyPr>
          <a:lstStyle/>
          <a:p>
            <a:r>
              <a:rPr lang="zh-CN" altLang="en-US" sz="1800" dirty="0" smtClean="0">
                <a:latin typeface="微软雅黑" panose="020B0503020204020204" charset="-122"/>
                <a:ea typeface="微软雅黑" panose="020B0503020204020204" charset="-122"/>
              </a:rPr>
              <a:t>优势：</a:t>
            </a:r>
            <a:endParaRPr lang="en-US" altLang="zh-CN" sz="1800" dirty="0" smtClean="0">
              <a:latin typeface="微软雅黑" panose="020B0503020204020204" charset="-122"/>
              <a:ea typeface="微软雅黑" panose="020B0503020204020204" charset="-122"/>
            </a:endParaRPr>
          </a:p>
          <a:p>
            <a:r>
              <a:rPr lang="en-US" altLang="zh-CN" sz="1800" b="1" dirty="0" smtClean="0">
                <a:latin typeface="微软雅黑" panose="020B0503020204020204" charset="-122"/>
                <a:ea typeface="微软雅黑" panose="020B0503020204020204" charset="-122"/>
              </a:rPr>
              <a:t>1.</a:t>
            </a:r>
            <a:r>
              <a:rPr lang="zh-CN" altLang="en-US" sz="1800" b="1" dirty="0" smtClean="0"/>
              <a:t>完美</a:t>
            </a:r>
            <a:r>
              <a:rPr lang="zh-CN" altLang="en-US" sz="1800" b="1" dirty="0"/>
              <a:t>支持敏捷开发</a:t>
            </a:r>
          </a:p>
          <a:p>
            <a:r>
              <a:rPr lang="en-US" altLang="zh-CN" sz="1800" dirty="0" err="1"/>
              <a:t>Leangoo</a:t>
            </a:r>
            <a:r>
              <a:rPr lang="zh-CN" altLang="en-US" sz="1800" dirty="0"/>
              <a:t>完美支持</a:t>
            </a:r>
            <a:r>
              <a:rPr lang="en-US" altLang="zh-CN" sz="1800" dirty="0"/>
              <a:t>Scrum</a:t>
            </a:r>
            <a:r>
              <a:rPr lang="zh-CN" altLang="en-US" sz="1800" dirty="0"/>
              <a:t>敏捷开发和看板方法，通过</a:t>
            </a:r>
            <a:r>
              <a:rPr lang="en-US" altLang="zh-CN" sz="1800" dirty="0" err="1"/>
              <a:t>Leangoo</a:t>
            </a:r>
            <a:r>
              <a:rPr lang="zh-CN" altLang="en-US" sz="1800" dirty="0"/>
              <a:t>看板可以轻松进行敏捷需求管理和任务跟踪</a:t>
            </a:r>
            <a:r>
              <a:rPr lang="zh-CN" altLang="en-US" sz="1800" dirty="0" smtClean="0"/>
              <a:t>。</a:t>
            </a:r>
            <a:endParaRPr lang="en-US" altLang="zh-CN" sz="1800" dirty="0" smtClean="0"/>
          </a:p>
          <a:p>
            <a:r>
              <a:rPr lang="en-US" altLang="zh-CN" sz="1800" dirty="0">
                <a:latin typeface="微软雅黑" panose="020B0503020204020204" charset="-122"/>
                <a:ea typeface="微软雅黑" panose="020B0503020204020204" charset="-122"/>
              </a:rPr>
              <a:t>2</a:t>
            </a:r>
            <a:r>
              <a:rPr lang="en-US" altLang="zh-CN" sz="1800" dirty="0" smtClean="0">
                <a:latin typeface="微软雅黑" panose="020B0503020204020204" charset="-122"/>
                <a:ea typeface="微软雅黑" panose="020B0503020204020204" charset="-122"/>
              </a:rPr>
              <a:t>.</a:t>
            </a:r>
            <a:r>
              <a:rPr lang="zh-CN" altLang="en-US" sz="1800" b="1" dirty="0"/>
              <a:t>基于看板的任务管理</a:t>
            </a:r>
          </a:p>
          <a:p>
            <a:r>
              <a:rPr lang="zh-CN" altLang="en-US" sz="1800" dirty="0"/>
              <a:t>通过</a:t>
            </a:r>
            <a:r>
              <a:rPr lang="en-US" altLang="zh-CN" sz="1800" dirty="0" err="1"/>
              <a:t>Leangoo</a:t>
            </a:r>
            <a:r>
              <a:rPr lang="zh-CN" altLang="en-US" sz="1800" dirty="0"/>
              <a:t>看板，团队可以进行可视化、实时的任务协作，通过不同的任务列表对工作流进行灵活定义</a:t>
            </a:r>
            <a:r>
              <a:rPr lang="zh-CN" altLang="en-US" sz="1800" dirty="0" smtClean="0"/>
              <a:t>。</a:t>
            </a:r>
            <a:endParaRPr lang="en-US" altLang="zh-CN" sz="1800" dirty="0" smtClean="0"/>
          </a:p>
          <a:p>
            <a:r>
              <a:rPr lang="en-US" altLang="zh-CN" sz="1800" b="1" dirty="0" smtClean="0">
                <a:latin typeface="+mj-ea"/>
                <a:ea typeface="+mj-ea"/>
              </a:rPr>
              <a:t>3</a:t>
            </a:r>
            <a:r>
              <a:rPr lang="en-US" altLang="zh-CN" sz="1800" b="1" dirty="0" smtClean="0"/>
              <a:t>.</a:t>
            </a:r>
            <a:r>
              <a:rPr lang="zh-CN" altLang="en-US" sz="1800" b="1" dirty="0" smtClean="0"/>
              <a:t>可</a:t>
            </a:r>
            <a:r>
              <a:rPr lang="zh-CN" altLang="en-US" sz="1800" b="1" dirty="0"/>
              <a:t>视化项目进展跟踪</a:t>
            </a:r>
          </a:p>
          <a:p>
            <a:r>
              <a:rPr lang="zh-CN" altLang="en-US" sz="1800" dirty="0"/>
              <a:t>通过</a:t>
            </a:r>
            <a:r>
              <a:rPr lang="en-US" altLang="zh-CN" sz="1800" dirty="0" err="1"/>
              <a:t>Leangoo</a:t>
            </a:r>
            <a:r>
              <a:rPr lang="zh-CN" altLang="en-US" sz="1800" dirty="0"/>
              <a:t>可视化看板、燃尽图、团队速度统计等功能，可以非常直观、透明地管理项目计划、跟踪项目进展。</a:t>
            </a:r>
            <a:endParaRPr lang="zh-CN" altLang="en-US" sz="1800"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slow" p14:dur="1600" advTm="0">
        <p14:prism isInverted="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2" presetClass="entr" presetSubtype="4"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ppt_x"/>
                                          </p:val>
                                        </p:tav>
                                        <p:tav tm="100000">
                                          <p:val>
                                            <p:strVal val="#ppt_x"/>
                                          </p:val>
                                        </p:tav>
                                      </p:tavLst>
                                    </p:anim>
                                    <p:anim calcmode="lin" valueType="num">
                                      <p:cBhvr additive="base">
                                        <p:cTn id="1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66282" y="51856"/>
            <a:ext cx="4424228" cy="461665"/>
          </a:xfrm>
          <a:prstGeom prst="rect">
            <a:avLst/>
          </a:prstGeom>
          <a:noFill/>
        </p:spPr>
        <p:txBody>
          <a:bodyPr wrap="square" rtlCol="0">
            <a:spAutoFit/>
          </a:bodyPr>
          <a:lstStyle/>
          <a:p>
            <a:pPr algn="ctr"/>
            <a:r>
              <a:rPr lang="en-US" altLang="zh-CN" sz="2400" dirty="0" err="1" smtClean="0">
                <a:solidFill>
                  <a:schemeClr val="bg1"/>
                </a:solidFill>
              </a:rPr>
              <a:t>Leangoo</a:t>
            </a:r>
            <a:r>
              <a:rPr lang="zh-CN" altLang="en-US" sz="2400" dirty="0" smtClean="0">
                <a:solidFill>
                  <a:schemeClr val="bg1"/>
                </a:solidFill>
              </a:rPr>
              <a:t>：敏捷项目协作工具</a:t>
            </a:r>
            <a:endParaRPr lang="zh-CN" altLang="en-US" sz="2400" dirty="0">
              <a:solidFill>
                <a:schemeClr val="bg1"/>
              </a:solidFill>
            </a:endParaRPr>
          </a:p>
        </p:txBody>
      </p:sp>
      <p:sp>
        <p:nvSpPr>
          <p:cNvPr id="9" name="文本框 8"/>
          <p:cNvSpPr txBox="1"/>
          <p:nvPr/>
        </p:nvSpPr>
        <p:spPr>
          <a:xfrm>
            <a:off x="227764" y="710328"/>
            <a:ext cx="1276944" cy="429348"/>
          </a:xfrm>
          <a:prstGeom prst="rect">
            <a:avLst/>
          </a:prstGeom>
          <a:noFill/>
        </p:spPr>
        <p:txBody>
          <a:bodyPr wrap="square" lIns="68580" tIns="34290" rIns="68580" bIns="34290" rtlCol="0">
            <a:spAutoFit/>
          </a:bodyPr>
          <a:lstStyle/>
          <a:p>
            <a:pPr>
              <a:lnSpc>
                <a:spcPct val="130000"/>
              </a:lnSpc>
            </a:pPr>
            <a:r>
              <a:rPr lang="zh-CN" altLang="en-US" sz="1800" dirty="0" smtClean="0">
                <a:latin typeface="微软雅黑" panose="020B0503020204020204" charset="-122"/>
                <a:ea typeface="微软雅黑" panose="020B0503020204020204" charset="-122"/>
              </a:rPr>
              <a:t>第一阶段</a:t>
            </a:r>
            <a:endParaRPr lang="zh-CN" altLang="en-US" sz="1800" dirty="0">
              <a:latin typeface="微软雅黑" panose="020B0503020204020204" charset="-122"/>
              <a:ea typeface="微软雅黑" panose="020B0503020204020204" charset="-122"/>
            </a:endParaRPr>
          </a:p>
        </p:txBody>
      </p:sp>
      <p:pic>
        <p:nvPicPr>
          <p:cNvPr id="20" name="图片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4338"/>
            <a:ext cx="5811840" cy="2553733"/>
          </a:xfrm>
          <a:prstGeom prst="rect">
            <a:avLst/>
          </a:prstGeom>
        </p:spPr>
      </p:pic>
      <p:pic>
        <p:nvPicPr>
          <p:cNvPr id="21" name="图片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3182" y="1266752"/>
            <a:ext cx="5798916" cy="25413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0">
        <p14:prism isInverted="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2" presetClass="entr" presetSubtype="4"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66282" y="51856"/>
            <a:ext cx="4424228" cy="461665"/>
          </a:xfrm>
          <a:prstGeom prst="rect">
            <a:avLst/>
          </a:prstGeom>
          <a:noFill/>
        </p:spPr>
        <p:txBody>
          <a:bodyPr wrap="square" rtlCol="0">
            <a:spAutoFit/>
          </a:bodyPr>
          <a:lstStyle/>
          <a:p>
            <a:pPr algn="ctr"/>
            <a:r>
              <a:rPr lang="en-US" altLang="zh-CN" sz="2400" dirty="0" err="1" smtClean="0">
                <a:solidFill>
                  <a:schemeClr val="bg1"/>
                </a:solidFill>
              </a:rPr>
              <a:t>Leangoo</a:t>
            </a:r>
            <a:r>
              <a:rPr lang="zh-CN" altLang="en-US" sz="2400" dirty="0" smtClean="0">
                <a:solidFill>
                  <a:schemeClr val="bg1"/>
                </a:solidFill>
              </a:rPr>
              <a:t>：敏捷项目协作工具</a:t>
            </a:r>
            <a:endParaRPr lang="zh-CN" altLang="en-US" sz="2400" dirty="0">
              <a:solidFill>
                <a:schemeClr val="bg1"/>
              </a:solidFill>
            </a:endParaRPr>
          </a:p>
        </p:txBody>
      </p:sp>
      <p:sp>
        <p:nvSpPr>
          <p:cNvPr id="9" name="文本框 8"/>
          <p:cNvSpPr txBox="1"/>
          <p:nvPr/>
        </p:nvSpPr>
        <p:spPr>
          <a:xfrm>
            <a:off x="227764" y="531350"/>
            <a:ext cx="1276944" cy="429348"/>
          </a:xfrm>
          <a:prstGeom prst="rect">
            <a:avLst/>
          </a:prstGeom>
          <a:noFill/>
        </p:spPr>
        <p:txBody>
          <a:bodyPr wrap="square" lIns="68580" tIns="34290" rIns="68580" bIns="34290" rtlCol="0">
            <a:spAutoFit/>
          </a:bodyPr>
          <a:lstStyle/>
          <a:p>
            <a:pPr>
              <a:lnSpc>
                <a:spcPct val="130000"/>
              </a:lnSpc>
            </a:pPr>
            <a:r>
              <a:rPr lang="zh-CN" altLang="en-US" sz="1800" dirty="0" smtClean="0">
                <a:latin typeface="微软雅黑" panose="020B0503020204020204" charset="-122"/>
                <a:ea typeface="微软雅黑" panose="020B0503020204020204" charset="-122"/>
              </a:rPr>
              <a:t>第二阶段</a:t>
            </a:r>
            <a:endParaRPr lang="zh-CN" altLang="en-US" sz="1800" dirty="0">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5226" y="960698"/>
            <a:ext cx="4566477" cy="4067054"/>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16" y="960698"/>
            <a:ext cx="4519731" cy="406705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0">
        <p14:prism isInverted="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2" presetClass="entr" presetSubtype="4"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66282" y="51856"/>
            <a:ext cx="4424228" cy="461665"/>
          </a:xfrm>
          <a:prstGeom prst="rect">
            <a:avLst/>
          </a:prstGeom>
          <a:noFill/>
        </p:spPr>
        <p:txBody>
          <a:bodyPr wrap="square" rtlCol="0">
            <a:spAutoFit/>
          </a:bodyPr>
          <a:lstStyle/>
          <a:p>
            <a:pPr algn="ctr"/>
            <a:r>
              <a:rPr lang="en-US" altLang="zh-CN" sz="2400" dirty="0" err="1" smtClean="0">
                <a:solidFill>
                  <a:schemeClr val="bg1"/>
                </a:solidFill>
              </a:rPr>
              <a:t>Leangoo</a:t>
            </a:r>
            <a:r>
              <a:rPr lang="zh-CN" altLang="en-US" sz="2400" dirty="0" smtClean="0">
                <a:solidFill>
                  <a:schemeClr val="bg1"/>
                </a:solidFill>
              </a:rPr>
              <a:t>：敏捷项目协作工具</a:t>
            </a:r>
            <a:endParaRPr lang="zh-CN" altLang="en-US" sz="2400" dirty="0">
              <a:solidFill>
                <a:schemeClr val="bg1"/>
              </a:solidFill>
            </a:endParaRPr>
          </a:p>
        </p:txBody>
      </p:sp>
      <p:sp>
        <p:nvSpPr>
          <p:cNvPr id="9" name="文本框 8"/>
          <p:cNvSpPr txBox="1"/>
          <p:nvPr/>
        </p:nvSpPr>
        <p:spPr>
          <a:xfrm>
            <a:off x="135167" y="710328"/>
            <a:ext cx="1276944" cy="429348"/>
          </a:xfrm>
          <a:prstGeom prst="rect">
            <a:avLst/>
          </a:prstGeom>
          <a:noFill/>
        </p:spPr>
        <p:txBody>
          <a:bodyPr wrap="square" lIns="68580" tIns="34290" rIns="68580" bIns="34290" rtlCol="0">
            <a:spAutoFit/>
          </a:bodyPr>
          <a:lstStyle/>
          <a:p>
            <a:pPr>
              <a:lnSpc>
                <a:spcPct val="130000"/>
              </a:lnSpc>
            </a:pPr>
            <a:r>
              <a:rPr lang="zh-CN" altLang="en-US" sz="1800" dirty="0" smtClean="0">
                <a:latin typeface="微软雅黑" panose="020B0503020204020204" charset="-122"/>
                <a:ea typeface="微软雅黑" panose="020B0503020204020204" charset="-122"/>
              </a:rPr>
              <a:t>第三阶段</a:t>
            </a:r>
            <a:endParaRPr lang="zh-CN" altLang="en-US" sz="1800" dirty="0">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2111" y="710328"/>
            <a:ext cx="7211026" cy="410627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0">
        <p14:prism isInverted="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2" presetClass="entr" presetSubtype="4"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66282" y="51856"/>
            <a:ext cx="4424228" cy="461665"/>
          </a:xfrm>
          <a:prstGeom prst="rect">
            <a:avLst/>
          </a:prstGeom>
          <a:noFill/>
        </p:spPr>
        <p:txBody>
          <a:bodyPr wrap="square" rtlCol="0">
            <a:spAutoFit/>
          </a:bodyPr>
          <a:lstStyle/>
          <a:p>
            <a:pPr algn="ctr"/>
            <a:r>
              <a:rPr lang="zh-CN" altLang="en-US" sz="2400" dirty="0" smtClean="0">
                <a:solidFill>
                  <a:schemeClr val="bg1"/>
                </a:solidFill>
              </a:rPr>
              <a:t>总结</a:t>
            </a:r>
            <a:endParaRPr lang="zh-CN" altLang="en-US" sz="2400" dirty="0">
              <a:solidFill>
                <a:schemeClr val="bg1"/>
              </a:solidFill>
            </a:endParaRPr>
          </a:p>
        </p:txBody>
      </p:sp>
      <p:sp>
        <p:nvSpPr>
          <p:cNvPr id="8" name="TextBox 7"/>
          <p:cNvSpPr txBox="1"/>
          <p:nvPr/>
        </p:nvSpPr>
        <p:spPr>
          <a:xfrm>
            <a:off x="4868056" y="1273675"/>
            <a:ext cx="2930363" cy="2031325"/>
          </a:xfrm>
          <a:prstGeom prst="rect">
            <a:avLst/>
          </a:prstGeom>
          <a:noFill/>
        </p:spPr>
        <p:txBody>
          <a:bodyPr wrap="square" rtlCol="0">
            <a:spAutoFit/>
          </a:bodyPr>
          <a:lstStyle/>
          <a:p>
            <a:pPr algn="just">
              <a:lnSpc>
                <a:spcPct val="150000"/>
              </a:lnSpc>
            </a:pPr>
            <a:r>
              <a:rPr lang="en-US" altLang="zh-CN" sz="1400" dirty="0" smtClean="0">
                <a:latin typeface="微软雅黑" panose="020B0503020204020204" charset="-122"/>
                <a:ea typeface="微软雅黑" panose="020B0503020204020204" charset="-122"/>
              </a:rPr>
              <a:t>1.</a:t>
            </a:r>
            <a:r>
              <a:rPr lang="zh-CN" altLang="en-US" sz="1400" dirty="0" smtClean="0">
                <a:latin typeface="微软雅黑" panose="020B0503020204020204" charset="-122"/>
                <a:ea typeface="微软雅黑" panose="020B0503020204020204" charset="-122"/>
              </a:rPr>
              <a:t>工具的使用极大方便了程序的优化和调试</a:t>
            </a:r>
            <a:endParaRPr lang="en-US" altLang="zh-CN" sz="1400" dirty="0" smtClean="0">
              <a:latin typeface="微软雅黑" panose="020B0503020204020204" charset="-122"/>
              <a:ea typeface="微软雅黑" panose="020B0503020204020204" charset="-122"/>
            </a:endParaRPr>
          </a:p>
          <a:p>
            <a:pPr algn="just">
              <a:lnSpc>
                <a:spcPct val="150000"/>
              </a:lnSpc>
            </a:pPr>
            <a:r>
              <a:rPr lang="en-US" altLang="zh-CN" sz="1400" dirty="0" smtClean="0">
                <a:latin typeface="微软雅黑" panose="020B0503020204020204" charset="-122"/>
                <a:ea typeface="微软雅黑" panose="020B0503020204020204" charset="-122"/>
              </a:rPr>
              <a:t>2.</a:t>
            </a:r>
            <a:r>
              <a:rPr lang="zh-CN" altLang="en-US" sz="1400" dirty="0" smtClean="0">
                <a:latin typeface="微软雅黑" panose="020B0503020204020204" charset="-122"/>
                <a:ea typeface="微软雅黑" panose="020B0503020204020204" charset="-122"/>
              </a:rPr>
              <a:t>团队协作和自主学习的重要性</a:t>
            </a:r>
            <a:endParaRPr lang="en-US" altLang="zh-CN" sz="1400" dirty="0" smtClean="0">
              <a:latin typeface="微软雅黑" panose="020B0503020204020204" charset="-122"/>
              <a:ea typeface="微软雅黑" panose="020B0503020204020204" charset="-122"/>
            </a:endParaRPr>
          </a:p>
          <a:p>
            <a:pPr algn="just">
              <a:lnSpc>
                <a:spcPct val="150000"/>
              </a:lnSpc>
            </a:pPr>
            <a:r>
              <a:rPr lang="en-US" altLang="zh-CN" sz="1400" dirty="0" smtClean="0">
                <a:latin typeface="微软雅黑" panose="020B0503020204020204" charset="-122"/>
                <a:ea typeface="微软雅黑" panose="020B0503020204020204" charset="-122"/>
              </a:rPr>
              <a:t>3.</a:t>
            </a:r>
            <a:r>
              <a:rPr lang="zh-CN" altLang="en-US" sz="1400" dirty="0" smtClean="0">
                <a:latin typeface="微软雅黑" panose="020B0503020204020204" charset="-122"/>
                <a:ea typeface="微软雅黑" panose="020B0503020204020204" charset="-122"/>
              </a:rPr>
              <a:t>了解了一个项目从最初一个大体思想到最后的彻底成型以及以最终完善的过程</a:t>
            </a:r>
            <a:endParaRPr lang="en-US" altLang="zh-CN" sz="1400" dirty="0">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204" y="1077951"/>
            <a:ext cx="4155120" cy="27134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0">
        <p14:prism isInverted="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8" presetClass="entr" presetSubtype="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strips(downRight)">
                                      <p:cBhvr>
                                        <p:cTn id="12"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66282" y="51856"/>
            <a:ext cx="4424228" cy="461665"/>
          </a:xfrm>
          <a:prstGeom prst="rect">
            <a:avLst/>
          </a:prstGeom>
          <a:noFill/>
        </p:spPr>
        <p:txBody>
          <a:bodyPr wrap="square" rtlCol="0">
            <a:spAutoFit/>
          </a:bodyPr>
          <a:lstStyle/>
          <a:p>
            <a:pPr algn="ctr"/>
            <a:r>
              <a:rPr lang="zh-CN" altLang="en-US" sz="2400" dirty="0" smtClean="0">
                <a:solidFill>
                  <a:schemeClr val="bg1"/>
                </a:solidFill>
              </a:rPr>
              <a:t>需求分析</a:t>
            </a:r>
            <a:endParaRPr lang="zh-CN" altLang="en-US" sz="2400" dirty="0">
              <a:solidFill>
                <a:schemeClr val="bg1"/>
              </a:solidFill>
            </a:endParaRPr>
          </a:p>
        </p:txBody>
      </p:sp>
      <p:sp>
        <p:nvSpPr>
          <p:cNvPr id="20" name="TextBox 57"/>
          <p:cNvSpPr txBox="1"/>
          <p:nvPr/>
        </p:nvSpPr>
        <p:spPr bwMode="auto">
          <a:xfrm>
            <a:off x="416641" y="637496"/>
            <a:ext cx="7499194" cy="4401205"/>
          </a:xfrm>
          <a:prstGeom prst="rect">
            <a:avLst/>
          </a:prstGeom>
          <a:noFill/>
        </p:spPr>
        <p:txBody>
          <a:bodyPr wrap="square">
            <a:spAutoFit/>
          </a:bodyPr>
          <a:lstStyle/>
          <a:p>
            <a:r>
              <a:rPr lang="zh-CN" altLang="en-US" sz="1400" kern="0" dirty="0" smtClean="0">
                <a:latin typeface="微软雅黑" panose="020B0503020204020204" charset="-122"/>
                <a:ea typeface="微软雅黑" panose="020B0503020204020204" charset="-122"/>
                <a:cs typeface="微软雅黑" panose="020B0503020204020204" charset="-122"/>
              </a:rPr>
              <a:t>功能需求：</a:t>
            </a:r>
            <a:endParaRPr lang="zh-CN" altLang="en-US" sz="1400" kern="0" dirty="0">
              <a:latin typeface="微软雅黑" panose="020B0503020204020204" charset="-122"/>
              <a:ea typeface="微软雅黑" panose="020B0503020204020204" charset="-122"/>
              <a:cs typeface="微软雅黑" panose="020B0503020204020204" charset="-122"/>
            </a:endParaRPr>
          </a:p>
          <a:p>
            <a:r>
              <a:rPr lang="zh-CN" altLang="en-US" sz="1400" kern="0" dirty="0">
                <a:latin typeface="微软雅黑" panose="020B0503020204020204" charset="-122"/>
                <a:ea typeface="微软雅黑" panose="020B0503020204020204" charset="-122"/>
                <a:cs typeface="微软雅黑" panose="020B0503020204020204" charset="-122"/>
              </a:rPr>
              <a:t>在一个二维矩形世界中，</a:t>
            </a:r>
          </a:p>
          <a:p>
            <a:r>
              <a:rPr lang="zh-CN" altLang="en-US" sz="1400" kern="0" dirty="0">
                <a:latin typeface="微软雅黑" panose="020B0503020204020204" charset="-122"/>
                <a:ea typeface="微软雅黑" panose="020B0503020204020204" charset="-122"/>
                <a:cs typeface="微软雅黑" panose="020B0503020204020204" charset="-122"/>
              </a:rPr>
              <a:t>每个方格里居住着一</a:t>
            </a:r>
            <a:r>
              <a:rPr lang="zh-CN" altLang="en-US" sz="1400" kern="0" dirty="0" smtClean="0">
                <a:latin typeface="微软雅黑" panose="020B0503020204020204" charset="-122"/>
                <a:ea typeface="微软雅黑" panose="020B0503020204020204" charset="-122"/>
                <a:cs typeface="微软雅黑" panose="020B0503020204020204" charset="-122"/>
              </a:rPr>
              <a:t>个细胞（生</a:t>
            </a:r>
            <a:r>
              <a:rPr lang="en-US" altLang="zh-CN" sz="1400" kern="0" dirty="0" smtClean="0">
                <a:latin typeface="微软雅黑" panose="020B0503020204020204" charset="-122"/>
                <a:ea typeface="微软雅黑" panose="020B0503020204020204" charset="-122"/>
                <a:cs typeface="微软雅黑" panose="020B0503020204020204" charset="-122"/>
              </a:rPr>
              <a:t>/</a:t>
            </a:r>
            <a:r>
              <a:rPr lang="zh-CN" altLang="en-US" sz="1400" kern="0" dirty="0" smtClean="0">
                <a:latin typeface="微软雅黑" panose="020B0503020204020204" charset="-122"/>
                <a:ea typeface="微软雅黑" panose="020B0503020204020204" charset="-122"/>
                <a:cs typeface="微软雅黑" panose="020B0503020204020204" charset="-122"/>
              </a:rPr>
              <a:t>死），</a:t>
            </a:r>
            <a:endParaRPr lang="zh-CN" altLang="en-US" sz="1400" kern="0" dirty="0">
              <a:latin typeface="微软雅黑" panose="020B0503020204020204" charset="-122"/>
              <a:ea typeface="微软雅黑" panose="020B0503020204020204" charset="-122"/>
              <a:cs typeface="微软雅黑" panose="020B0503020204020204" charset="-122"/>
            </a:endParaRPr>
          </a:p>
          <a:p>
            <a:r>
              <a:rPr lang="zh-CN" altLang="en-US" sz="1400" kern="0" dirty="0">
                <a:latin typeface="微软雅黑" panose="020B0503020204020204" charset="-122"/>
                <a:ea typeface="微软雅黑" panose="020B0503020204020204" charset="-122"/>
                <a:cs typeface="微软雅黑" panose="020B0503020204020204" charset="-122"/>
              </a:rPr>
              <a:t>每个细胞与以自身为中心的周围八格细胞产生互动。</a:t>
            </a:r>
          </a:p>
          <a:p>
            <a:r>
              <a:rPr lang="zh-CN" altLang="en-US" sz="1400" kern="0" dirty="0">
                <a:latin typeface="微软雅黑" panose="020B0503020204020204" charset="-122"/>
                <a:ea typeface="微软雅黑" panose="020B0503020204020204" charset="-122"/>
                <a:cs typeface="微软雅黑" panose="020B0503020204020204" charset="-122"/>
              </a:rPr>
              <a:t>一个细胞在下一个时刻生死取决</a:t>
            </a:r>
            <a:r>
              <a:rPr lang="zh-CN" altLang="en-US" sz="1400" kern="0" dirty="0" smtClean="0">
                <a:latin typeface="微软雅黑" panose="020B0503020204020204" charset="-122"/>
                <a:ea typeface="微软雅黑" panose="020B0503020204020204" charset="-122"/>
                <a:cs typeface="微软雅黑" panose="020B0503020204020204" charset="-122"/>
              </a:rPr>
              <a:t>于游戏规则，</a:t>
            </a:r>
            <a:endParaRPr lang="en-US" altLang="zh-CN" sz="1400" kern="0" dirty="0" smtClean="0">
              <a:latin typeface="微软雅黑" panose="020B0503020204020204" charset="-122"/>
              <a:ea typeface="微软雅黑" panose="020B0503020204020204" charset="-122"/>
              <a:cs typeface="微软雅黑" panose="020B0503020204020204" charset="-122"/>
            </a:endParaRPr>
          </a:p>
          <a:p>
            <a:r>
              <a:rPr lang="zh-CN" altLang="en-US" sz="1400" kern="0" dirty="0" smtClean="0">
                <a:latin typeface="微软雅黑" panose="020B0503020204020204" charset="-122"/>
                <a:ea typeface="微软雅黑" panose="020B0503020204020204" charset="-122"/>
                <a:cs typeface="微软雅黑" panose="020B0503020204020204" charset="-122"/>
              </a:rPr>
              <a:t>可以</a:t>
            </a:r>
            <a:r>
              <a:rPr lang="zh-CN" altLang="en-US" sz="1400" kern="0" dirty="0">
                <a:latin typeface="微软雅黑" panose="020B0503020204020204" charset="-122"/>
                <a:ea typeface="微软雅黑" panose="020B0503020204020204" charset="-122"/>
                <a:cs typeface="微软雅黑" panose="020B0503020204020204" charset="-122"/>
              </a:rPr>
              <a:t>通过按钮控制繁衍进程，使用鼠标添加或删去细胞</a:t>
            </a:r>
            <a:r>
              <a:rPr lang="zh-CN" altLang="en-US" sz="1400" kern="0" dirty="0" smtClean="0">
                <a:latin typeface="微软雅黑" panose="020B0503020204020204" charset="-122"/>
                <a:ea typeface="微软雅黑" panose="020B0503020204020204" charset="-122"/>
                <a:cs typeface="微软雅黑" panose="020B0503020204020204" charset="-122"/>
              </a:rPr>
              <a:t>。</a:t>
            </a:r>
            <a:endParaRPr lang="en-US" altLang="zh-CN" sz="1400" kern="0" dirty="0" smtClean="0">
              <a:latin typeface="微软雅黑" panose="020B0503020204020204" charset="-122"/>
              <a:ea typeface="微软雅黑" panose="020B0503020204020204" charset="-122"/>
              <a:cs typeface="微软雅黑" panose="020B0503020204020204" charset="-122"/>
            </a:endParaRPr>
          </a:p>
          <a:p>
            <a:endParaRPr lang="en-US" altLang="zh-CN" sz="1400" kern="0" dirty="0" smtClean="0">
              <a:latin typeface="微软雅黑" panose="020B0503020204020204" charset="-122"/>
              <a:ea typeface="微软雅黑" panose="020B0503020204020204" charset="-122"/>
              <a:cs typeface="微软雅黑" panose="020B0503020204020204" charset="-122"/>
            </a:endParaRPr>
          </a:p>
          <a:p>
            <a:r>
              <a:rPr lang="zh-CN" altLang="en-US" sz="1400" kern="0" dirty="0" smtClean="0">
                <a:latin typeface="微软雅黑" panose="020B0503020204020204" charset="-122"/>
                <a:ea typeface="微软雅黑" panose="020B0503020204020204" charset="-122"/>
                <a:cs typeface="微软雅黑" panose="020B0503020204020204" charset="-122"/>
              </a:rPr>
              <a:t>界面需求：</a:t>
            </a:r>
            <a:endParaRPr lang="zh-CN" altLang="en-US" sz="1400" kern="0" dirty="0">
              <a:latin typeface="微软雅黑" panose="020B0503020204020204" charset="-122"/>
              <a:ea typeface="微软雅黑" panose="020B0503020204020204" charset="-122"/>
              <a:cs typeface="微软雅黑" panose="020B0503020204020204" charset="-122"/>
            </a:endParaRPr>
          </a:p>
          <a:p>
            <a:r>
              <a:rPr lang="en-US" altLang="zh-CN" sz="1400" kern="0" dirty="0">
                <a:latin typeface="微软雅黑" panose="020B0503020204020204" charset="-122"/>
                <a:ea typeface="微软雅黑" panose="020B0503020204020204" charset="-122"/>
                <a:cs typeface="微软雅黑" panose="020B0503020204020204" charset="-122"/>
              </a:rPr>
              <a:t>1.</a:t>
            </a:r>
            <a:r>
              <a:rPr lang="zh-CN" altLang="en-US" sz="1400" kern="0" dirty="0">
                <a:latin typeface="微软雅黑" panose="020B0503020204020204" charset="-122"/>
                <a:ea typeface="微软雅黑" panose="020B0503020204020204" charset="-122"/>
                <a:cs typeface="微软雅黑" panose="020B0503020204020204" charset="-122"/>
              </a:rPr>
              <a:t>背景世界地图为黑色，画有灰白的网格线，作为各细胞间的分界</a:t>
            </a:r>
          </a:p>
          <a:p>
            <a:r>
              <a:rPr lang="en-US" altLang="zh-CN" sz="1400" kern="0" dirty="0">
                <a:latin typeface="微软雅黑" panose="020B0503020204020204" charset="-122"/>
                <a:ea typeface="微软雅黑" panose="020B0503020204020204" charset="-122"/>
                <a:cs typeface="微软雅黑" panose="020B0503020204020204" charset="-122"/>
              </a:rPr>
              <a:t>2.</a:t>
            </a:r>
            <a:r>
              <a:rPr lang="zh-CN" altLang="en-US" sz="1400" kern="0" dirty="0">
                <a:latin typeface="微软雅黑" panose="020B0503020204020204" charset="-122"/>
                <a:ea typeface="微软雅黑" panose="020B0503020204020204" charset="-122"/>
                <a:cs typeface="微软雅黑" panose="020B0503020204020204" charset="-122"/>
              </a:rPr>
              <a:t>单个活细胞为矩形，红色，死亡细胞为黑色，构成背景</a:t>
            </a:r>
          </a:p>
          <a:p>
            <a:r>
              <a:rPr lang="en-US" altLang="zh-CN" sz="1400" kern="0" dirty="0">
                <a:latin typeface="微软雅黑" panose="020B0503020204020204" charset="-122"/>
                <a:ea typeface="微软雅黑" panose="020B0503020204020204" charset="-122"/>
                <a:cs typeface="微软雅黑" panose="020B0503020204020204" charset="-122"/>
              </a:rPr>
              <a:t>3.</a:t>
            </a:r>
            <a:r>
              <a:rPr lang="zh-CN" altLang="en-US" sz="1400" kern="0" dirty="0">
                <a:latin typeface="微软雅黑" panose="020B0503020204020204" charset="-122"/>
                <a:ea typeface="微软雅黑" panose="020B0503020204020204" charset="-122"/>
                <a:cs typeface="微软雅黑" panose="020B0503020204020204" charset="-122"/>
              </a:rPr>
              <a:t>地图右侧放置按钮，开始、暂停、重置，用来控制繁衍进程</a:t>
            </a:r>
          </a:p>
          <a:p>
            <a:r>
              <a:rPr lang="en-US" altLang="zh-CN" sz="1400" kern="0" dirty="0">
                <a:latin typeface="微软雅黑" panose="020B0503020204020204" charset="-122"/>
                <a:ea typeface="微软雅黑" panose="020B0503020204020204" charset="-122"/>
                <a:cs typeface="微软雅黑" panose="020B0503020204020204" charset="-122"/>
              </a:rPr>
              <a:t>4.</a:t>
            </a:r>
            <a:r>
              <a:rPr lang="zh-CN" altLang="en-US" sz="1400" kern="0" dirty="0">
                <a:latin typeface="微软雅黑" panose="020B0503020204020204" charset="-122"/>
                <a:ea typeface="微软雅黑" panose="020B0503020204020204" charset="-122"/>
                <a:cs typeface="微软雅黑" panose="020B0503020204020204" charset="-122"/>
              </a:rPr>
              <a:t>添加游戏说明，方便用户</a:t>
            </a:r>
            <a:r>
              <a:rPr lang="zh-CN" altLang="en-US" sz="1400" kern="0" dirty="0" smtClean="0">
                <a:latin typeface="微软雅黑" panose="020B0503020204020204" charset="-122"/>
                <a:ea typeface="微软雅黑" panose="020B0503020204020204" charset="-122"/>
                <a:cs typeface="微软雅黑" panose="020B0503020204020204" charset="-122"/>
              </a:rPr>
              <a:t>使用</a:t>
            </a:r>
            <a:endParaRPr lang="en-US" altLang="zh-CN" sz="1400" kern="0" dirty="0" smtClean="0">
              <a:latin typeface="微软雅黑" panose="020B0503020204020204" charset="-122"/>
              <a:ea typeface="微软雅黑" panose="020B0503020204020204" charset="-122"/>
              <a:cs typeface="微软雅黑" panose="020B0503020204020204" charset="-122"/>
            </a:endParaRPr>
          </a:p>
          <a:p>
            <a:endParaRPr lang="en-US" altLang="zh-CN" sz="1400" kern="0" dirty="0">
              <a:latin typeface="微软雅黑" panose="020B0503020204020204" charset="-122"/>
              <a:ea typeface="微软雅黑" panose="020B0503020204020204" charset="-122"/>
              <a:cs typeface="微软雅黑" panose="020B0503020204020204" charset="-122"/>
            </a:endParaRPr>
          </a:p>
          <a:p>
            <a:r>
              <a:rPr lang="zh-CN" altLang="en-US" sz="1400" kern="0" dirty="0">
                <a:latin typeface="微软雅黑" panose="020B0503020204020204" charset="-122"/>
                <a:ea typeface="微软雅黑" panose="020B0503020204020204" charset="-122"/>
                <a:cs typeface="微软雅黑" panose="020B0503020204020204" charset="-122"/>
              </a:rPr>
              <a:t>游戏规则：</a:t>
            </a:r>
            <a:endParaRPr lang="en-US" altLang="zh-CN" sz="1400" kern="0" dirty="0">
              <a:latin typeface="微软雅黑" panose="020B0503020204020204" charset="-122"/>
              <a:ea typeface="微软雅黑" panose="020B0503020204020204" charset="-122"/>
              <a:cs typeface="微软雅黑" panose="020B0503020204020204" charset="-122"/>
            </a:endParaRPr>
          </a:p>
          <a:p>
            <a:r>
              <a:rPr lang="zh-CN" altLang="en-US" sz="1400" dirty="0">
                <a:latin typeface="微软雅黑" panose="020B0503020204020204" charset="-122"/>
                <a:ea typeface="微软雅黑" panose="020B0503020204020204" charset="-122"/>
                <a:cs typeface="微软雅黑" panose="020B0503020204020204" charset="-122"/>
              </a:rPr>
              <a:t>人口过少：当周围低于</a:t>
            </a:r>
            <a:r>
              <a:rPr lang="en-US" altLang="zh-CN" sz="1400" dirty="0">
                <a:latin typeface="微软雅黑" panose="020B0503020204020204" charset="-122"/>
                <a:ea typeface="微软雅黑" panose="020B0503020204020204" charset="-122"/>
                <a:cs typeface="微软雅黑" panose="020B0503020204020204" charset="-122"/>
              </a:rPr>
              <a:t>2</a:t>
            </a:r>
            <a:r>
              <a:rPr lang="zh-CN" altLang="en-US" sz="1400" dirty="0">
                <a:latin typeface="微软雅黑" panose="020B0503020204020204" charset="-122"/>
                <a:ea typeface="微软雅黑" panose="020B0503020204020204" charset="-122"/>
                <a:cs typeface="微软雅黑" panose="020B0503020204020204" charset="-122"/>
              </a:rPr>
              <a:t>个（不包含</a:t>
            </a:r>
            <a:r>
              <a:rPr lang="en-US" altLang="zh-CN" sz="1400" dirty="0">
                <a:latin typeface="微软雅黑" panose="020B0503020204020204" charset="-122"/>
                <a:ea typeface="微软雅黑" panose="020B0503020204020204" charset="-122"/>
                <a:cs typeface="微软雅黑" panose="020B0503020204020204" charset="-122"/>
              </a:rPr>
              <a:t>2</a:t>
            </a:r>
            <a:r>
              <a:rPr lang="zh-CN" altLang="en-US" sz="1400" dirty="0">
                <a:latin typeface="微软雅黑" panose="020B0503020204020204" charset="-122"/>
                <a:ea typeface="微软雅黑" panose="020B0503020204020204" charset="-122"/>
                <a:cs typeface="微软雅黑" panose="020B0503020204020204" charset="-122"/>
              </a:rPr>
              <a:t>个）存活细胞时， 本单元活细胞死亡。</a:t>
            </a:r>
          </a:p>
          <a:p>
            <a:r>
              <a:rPr lang="zh-CN" altLang="en-US" sz="1400" dirty="0">
                <a:latin typeface="微软雅黑" panose="020B0503020204020204" charset="-122"/>
                <a:ea typeface="微软雅黑" panose="020B0503020204020204" charset="-122"/>
                <a:cs typeface="微软雅黑" panose="020B0503020204020204" charset="-122"/>
              </a:rPr>
              <a:t>稳定：当周围有</a:t>
            </a:r>
            <a:r>
              <a:rPr lang="en-US" altLang="zh-CN" sz="1400" dirty="0">
                <a:latin typeface="微软雅黑" panose="020B0503020204020204" charset="-122"/>
                <a:ea typeface="微软雅黑" panose="020B0503020204020204" charset="-122"/>
                <a:cs typeface="微软雅黑" panose="020B0503020204020204" charset="-122"/>
              </a:rPr>
              <a:t>2</a:t>
            </a:r>
            <a:r>
              <a:rPr lang="zh-CN" altLang="en-US" sz="1400" dirty="0">
                <a:latin typeface="微软雅黑" panose="020B0503020204020204" charset="-122"/>
                <a:ea typeface="微软雅黑" panose="020B0503020204020204" charset="-122"/>
                <a:cs typeface="微软雅黑" panose="020B0503020204020204" charset="-122"/>
              </a:rPr>
              <a:t>个或</a:t>
            </a:r>
            <a:r>
              <a:rPr lang="en-US" altLang="zh-CN" sz="1400" dirty="0">
                <a:latin typeface="微软雅黑" panose="020B0503020204020204" charset="-122"/>
                <a:ea typeface="微软雅黑" panose="020B0503020204020204" charset="-122"/>
                <a:cs typeface="微软雅黑" panose="020B0503020204020204" charset="-122"/>
              </a:rPr>
              <a:t>3</a:t>
            </a:r>
            <a:r>
              <a:rPr lang="zh-CN" altLang="en-US" sz="1400" dirty="0">
                <a:latin typeface="微软雅黑" panose="020B0503020204020204" charset="-122"/>
                <a:ea typeface="微软雅黑" panose="020B0503020204020204" charset="-122"/>
                <a:cs typeface="微软雅黑" panose="020B0503020204020204" charset="-122"/>
              </a:rPr>
              <a:t>个存活细胞时， 本单元细胞保持原样。</a:t>
            </a:r>
          </a:p>
          <a:p>
            <a:r>
              <a:rPr lang="zh-CN" altLang="en-US" sz="1400" dirty="0">
                <a:latin typeface="微软雅黑" panose="020B0503020204020204" charset="-122"/>
                <a:ea typeface="微软雅黑" panose="020B0503020204020204" charset="-122"/>
                <a:cs typeface="微软雅黑" panose="020B0503020204020204" charset="-122"/>
              </a:rPr>
              <a:t>人口过剩：当周围有</a:t>
            </a:r>
            <a:r>
              <a:rPr lang="en-US" altLang="zh-CN" sz="1400" dirty="0">
                <a:latin typeface="微软雅黑" panose="020B0503020204020204" charset="-122"/>
                <a:ea typeface="微软雅黑" panose="020B0503020204020204" charset="-122"/>
                <a:cs typeface="微软雅黑" panose="020B0503020204020204" charset="-122"/>
              </a:rPr>
              <a:t>3</a:t>
            </a:r>
            <a:r>
              <a:rPr lang="zh-CN" altLang="en-US" sz="1400" dirty="0">
                <a:latin typeface="微软雅黑" panose="020B0503020204020204" charset="-122"/>
                <a:ea typeface="微软雅黑" panose="020B0503020204020204" charset="-122"/>
                <a:cs typeface="微软雅黑" panose="020B0503020204020204" charset="-122"/>
              </a:rPr>
              <a:t>个以上的存活细胞时，本单元活细胞死亡</a:t>
            </a:r>
            <a:r>
              <a:rPr lang="zh-CN" altLang="en-US" sz="1400" dirty="0" smtClean="0">
                <a:latin typeface="微软雅黑" panose="020B0503020204020204" charset="-122"/>
                <a:ea typeface="微软雅黑" panose="020B0503020204020204" charset="-122"/>
                <a:cs typeface="微软雅黑" panose="020B0503020204020204" charset="-122"/>
              </a:rPr>
              <a:t>。</a:t>
            </a:r>
            <a:endParaRPr lang="en-US" altLang="zh-CN" sz="1400" dirty="0" smtClean="0">
              <a:latin typeface="微软雅黑" panose="020B0503020204020204" charset="-122"/>
              <a:ea typeface="微软雅黑" panose="020B0503020204020204" charset="-122"/>
              <a:cs typeface="微软雅黑" panose="020B0503020204020204" charset="-122"/>
            </a:endParaRPr>
          </a:p>
          <a:p>
            <a:r>
              <a:rPr lang="zh-CN" altLang="en-US" sz="1400" dirty="0">
                <a:latin typeface="微软雅黑" panose="020B0503020204020204" charset="-122"/>
                <a:ea typeface="微软雅黑" panose="020B0503020204020204" charset="-122"/>
                <a:cs typeface="微软雅黑" panose="020B0503020204020204" charset="-122"/>
              </a:rPr>
              <a:t>繁殖：当周围有</a:t>
            </a:r>
            <a:r>
              <a:rPr lang="en-US" altLang="zh-CN" sz="1400" dirty="0">
                <a:latin typeface="微软雅黑" panose="020B0503020204020204" charset="-122"/>
                <a:ea typeface="微软雅黑" panose="020B0503020204020204" charset="-122"/>
                <a:cs typeface="微软雅黑" panose="020B0503020204020204" charset="-122"/>
              </a:rPr>
              <a:t>3</a:t>
            </a:r>
            <a:r>
              <a:rPr lang="zh-CN" altLang="en-US" sz="1400" dirty="0">
                <a:latin typeface="微软雅黑" panose="020B0503020204020204" charset="-122"/>
                <a:ea typeface="微软雅黑" panose="020B0503020204020204" charset="-122"/>
                <a:cs typeface="微软雅黑" panose="020B0503020204020204" charset="-122"/>
              </a:rPr>
              <a:t>个存活细胞时，本单元细胞存活</a:t>
            </a:r>
            <a:r>
              <a:rPr lang="en-US" altLang="zh-CN" sz="1400" dirty="0">
                <a:latin typeface="微软雅黑" panose="020B0503020204020204" charset="-122"/>
                <a:ea typeface="微软雅黑" panose="020B0503020204020204" charset="-122"/>
                <a:cs typeface="微软雅黑" panose="020B0503020204020204" charset="-122"/>
              </a:rPr>
              <a:t>/</a:t>
            </a:r>
            <a:r>
              <a:rPr lang="zh-CN" altLang="en-US" sz="1400" dirty="0">
                <a:latin typeface="微软雅黑" panose="020B0503020204020204" charset="-122"/>
                <a:ea typeface="微软雅黑" panose="020B0503020204020204" charset="-122"/>
                <a:cs typeface="微软雅黑" panose="020B0503020204020204" charset="-122"/>
              </a:rPr>
              <a:t>活化。</a:t>
            </a:r>
          </a:p>
          <a:p>
            <a:endParaRPr lang="en-US" altLang="zh-CN" sz="1400" dirty="0">
              <a:latin typeface="微软雅黑" panose="020B0503020204020204" charset="-122"/>
              <a:ea typeface="微软雅黑" panose="020B0503020204020204" charset="-122"/>
              <a:cs typeface="微软雅黑" panose="020B0503020204020204" charset="-122"/>
            </a:endParaRPr>
          </a:p>
          <a:p>
            <a:endParaRPr lang="en-US" altLang="zh-CN" sz="1400" kern="0"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additive="base">
                                        <p:cTn id="14" dur="500" fill="hold"/>
                                        <p:tgtEl>
                                          <p:spTgt spid="20"/>
                                        </p:tgtEl>
                                        <p:attrNameLst>
                                          <p:attrName>ppt_x</p:attrName>
                                        </p:attrNameLst>
                                      </p:cBhvr>
                                      <p:tavLst>
                                        <p:tav tm="0">
                                          <p:val>
                                            <p:strVal val="0-#ppt_w/2"/>
                                          </p:val>
                                        </p:tav>
                                        <p:tav tm="100000">
                                          <p:val>
                                            <p:strVal val="#ppt_x"/>
                                          </p:val>
                                        </p:tav>
                                      </p:tavLst>
                                    </p:anim>
                                    <p:anim calcmode="lin" valueType="num">
                                      <p:cBhvr additive="base">
                                        <p:cTn id="15"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14773" y="2219693"/>
            <a:ext cx="7646520" cy="923330"/>
          </a:xfrm>
          <a:prstGeom prst="rect">
            <a:avLst/>
          </a:prstGeom>
          <a:noFill/>
        </p:spPr>
        <p:txBody>
          <a:bodyPr wrap="square" rtlCol="0">
            <a:spAutoFit/>
          </a:bodyPr>
          <a:lstStyle/>
          <a:p>
            <a:r>
              <a:rPr lang="en-US" altLang="zh-CN" sz="5400" b="1" dirty="0" smtClean="0">
                <a:solidFill>
                  <a:schemeClr val="bg1"/>
                </a:solidFill>
              </a:rPr>
              <a:t>Thanks</a:t>
            </a:r>
            <a:r>
              <a:rPr lang="zh-CN" altLang="en-US" sz="5400" b="1" dirty="0" smtClean="0">
                <a:solidFill>
                  <a:schemeClr val="bg1"/>
                </a:solidFill>
              </a:rPr>
              <a:t>  </a:t>
            </a:r>
            <a:r>
              <a:rPr lang="en-US" altLang="zh-CN" sz="5400" b="1" dirty="0" smtClean="0">
                <a:solidFill>
                  <a:schemeClr val="bg1"/>
                </a:solidFill>
              </a:rPr>
              <a:t>for</a:t>
            </a:r>
            <a:r>
              <a:rPr lang="zh-CN" altLang="en-US" sz="5400" b="1" dirty="0" smtClean="0">
                <a:solidFill>
                  <a:schemeClr val="bg1"/>
                </a:solidFill>
              </a:rPr>
              <a:t>  </a:t>
            </a:r>
            <a:r>
              <a:rPr lang="en-US" altLang="zh-CN" sz="5400" b="1" dirty="0" smtClean="0">
                <a:solidFill>
                  <a:schemeClr val="bg1"/>
                </a:solidFill>
              </a:rPr>
              <a:t>your</a:t>
            </a:r>
            <a:r>
              <a:rPr lang="zh-CN" altLang="en-US" sz="5400" b="1" dirty="0" smtClean="0">
                <a:solidFill>
                  <a:schemeClr val="bg1"/>
                </a:solidFill>
              </a:rPr>
              <a:t> </a:t>
            </a:r>
            <a:r>
              <a:rPr lang="en-US" altLang="zh-CN" sz="5400" b="1" dirty="0" smtClean="0">
                <a:solidFill>
                  <a:schemeClr val="bg1"/>
                </a:solidFill>
              </a:rPr>
              <a:t>listening!</a:t>
            </a:r>
            <a:endParaRPr lang="zh-CN" altLang="en-US" sz="5400" b="1" dirty="0">
              <a:solidFill>
                <a:schemeClr val="bg1"/>
              </a:solidFill>
            </a:endParaRPr>
          </a:p>
        </p:txBody>
      </p:sp>
      <p:sp>
        <p:nvSpPr>
          <p:cNvPr id="8" name="文本框 7"/>
          <p:cNvSpPr txBox="1"/>
          <p:nvPr/>
        </p:nvSpPr>
        <p:spPr>
          <a:xfrm>
            <a:off x="914773" y="976539"/>
            <a:ext cx="6065395" cy="584775"/>
          </a:xfrm>
          <a:prstGeom prst="rect">
            <a:avLst/>
          </a:prstGeom>
          <a:noFill/>
        </p:spPr>
        <p:txBody>
          <a:bodyPr wrap="square" rtlCol="0">
            <a:spAutoFit/>
          </a:bodyPr>
          <a:lstStyle/>
          <a:p>
            <a:r>
              <a:rPr lang="en-US" altLang="zh-CN" sz="3200" b="1" dirty="0" smtClean="0">
                <a:solidFill>
                  <a:schemeClr val="bg1"/>
                </a:solidFill>
              </a:rPr>
              <a:t>THE</a:t>
            </a:r>
            <a:r>
              <a:rPr lang="zh-CN" altLang="en-US" sz="3200" b="1" dirty="0" smtClean="0">
                <a:solidFill>
                  <a:schemeClr val="bg1"/>
                </a:solidFill>
              </a:rPr>
              <a:t> </a:t>
            </a:r>
            <a:r>
              <a:rPr lang="en-US" altLang="zh-CN" sz="3200" b="1" dirty="0" smtClean="0">
                <a:solidFill>
                  <a:schemeClr val="bg1"/>
                </a:solidFill>
              </a:rPr>
              <a:t>GAME</a:t>
            </a:r>
            <a:r>
              <a:rPr lang="zh-CN" altLang="en-US" sz="3200" b="1" dirty="0" smtClean="0">
                <a:solidFill>
                  <a:schemeClr val="bg1"/>
                </a:solidFill>
              </a:rPr>
              <a:t> </a:t>
            </a:r>
            <a:r>
              <a:rPr lang="en-US" altLang="zh-CN" sz="3200" b="1" dirty="0" smtClean="0">
                <a:solidFill>
                  <a:schemeClr val="bg1"/>
                </a:solidFill>
              </a:rPr>
              <a:t>OF</a:t>
            </a:r>
            <a:r>
              <a:rPr lang="zh-CN" altLang="en-US" sz="3200" b="1" dirty="0" smtClean="0">
                <a:solidFill>
                  <a:schemeClr val="bg1"/>
                </a:solidFill>
              </a:rPr>
              <a:t> </a:t>
            </a:r>
            <a:r>
              <a:rPr lang="en-US" altLang="zh-CN" sz="3200" b="1" dirty="0" smtClean="0">
                <a:solidFill>
                  <a:schemeClr val="bg1"/>
                </a:solidFill>
              </a:rPr>
              <a:t>LIFE</a:t>
            </a:r>
            <a:endParaRPr lang="zh-CN" altLang="en-US" sz="3200" b="1" dirty="0">
              <a:solidFill>
                <a:schemeClr val="bg1"/>
              </a:solidFill>
            </a:endParaRPr>
          </a:p>
        </p:txBody>
      </p:sp>
      <p:cxnSp>
        <p:nvCxnSpPr>
          <p:cNvPr id="9" name="直接连接符 8"/>
          <p:cNvCxnSpPr/>
          <p:nvPr/>
        </p:nvCxnSpPr>
        <p:spPr>
          <a:xfrm>
            <a:off x="1082289" y="3143023"/>
            <a:ext cx="7168053" cy="394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0" y="4912668"/>
            <a:ext cx="775136" cy="230832"/>
          </a:xfrm>
          <a:prstGeom prst="rect">
            <a:avLst/>
          </a:prstGeom>
        </p:spPr>
        <p:txBody>
          <a:bodyPr wrap="square">
            <a:spAutoFit/>
          </a:bodyPr>
          <a:lstStyle/>
          <a:p>
            <a:pPr lvl="0"/>
            <a:r>
              <a:rPr lang="en-US" altLang="zh-CN" sz="100" dirty="0"/>
              <a:t>PPT</a:t>
            </a:r>
            <a:r>
              <a:rPr lang="zh-CN" altLang="en-US" sz="100" dirty="0"/>
              <a:t>模板下载：</a:t>
            </a:r>
            <a:r>
              <a:rPr lang="en-US" altLang="zh-CN" sz="100" dirty="0"/>
              <a:t>www.1ppt.com/moban/     </a:t>
            </a:r>
            <a:r>
              <a:rPr lang="zh-CN" altLang="en-US" sz="100" dirty="0"/>
              <a:t>行业</a:t>
            </a:r>
            <a:r>
              <a:rPr lang="en-US" altLang="zh-CN" sz="100" dirty="0"/>
              <a:t>PPT</a:t>
            </a:r>
            <a:r>
              <a:rPr lang="zh-CN" altLang="en-US" sz="100" dirty="0"/>
              <a:t>模板：</a:t>
            </a:r>
            <a:r>
              <a:rPr lang="en-US" altLang="zh-CN" sz="100" dirty="0"/>
              <a:t>www.1ppt.com/hangye/ </a:t>
            </a:r>
          </a:p>
          <a:p>
            <a:pPr lvl="0"/>
            <a:r>
              <a:rPr lang="zh-CN" altLang="en-US" sz="100" dirty="0"/>
              <a:t>节日</a:t>
            </a:r>
            <a:r>
              <a:rPr lang="en-US" altLang="zh-CN" sz="100" dirty="0"/>
              <a:t>PPT</a:t>
            </a:r>
            <a:r>
              <a:rPr lang="zh-CN" altLang="en-US" sz="100" dirty="0"/>
              <a:t>模板：</a:t>
            </a:r>
            <a:r>
              <a:rPr lang="en-US" altLang="zh-CN" sz="100" dirty="0"/>
              <a:t>www.1ppt.com/jieri/           PPT</a:t>
            </a:r>
            <a:r>
              <a:rPr lang="zh-CN" altLang="en-US" sz="100" dirty="0"/>
              <a:t>素材下载：</a:t>
            </a:r>
            <a:r>
              <a:rPr lang="en-US" altLang="zh-CN" sz="100" dirty="0"/>
              <a:t>www.1ppt.com/sucai/</a:t>
            </a:r>
          </a:p>
          <a:p>
            <a:pPr lvl="0"/>
            <a:r>
              <a:rPr lang="en-US" altLang="zh-CN" sz="100" dirty="0"/>
              <a:t>PPT</a:t>
            </a:r>
            <a:r>
              <a:rPr lang="zh-CN" altLang="en-US" sz="100" dirty="0"/>
              <a:t>背景图片：</a:t>
            </a:r>
            <a:r>
              <a:rPr lang="en-US" altLang="zh-CN" sz="100" dirty="0"/>
              <a:t>www.1ppt.com/beijing/      PPT</a:t>
            </a:r>
            <a:r>
              <a:rPr lang="zh-CN" altLang="en-US" sz="100" dirty="0"/>
              <a:t>图表下载：</a:t>
            </a:r>
            <a:r>
              <a:rPr lang="en-US" altLang="zh-CN" sz="100" dirty="0"/>
              <a:t>www.1ppt.com/tubiao/      </a:t>
            </a:r>
          </a:p>
          <a:p>
            <a:pPr lvl="0"/>
            <a:r>
              <a:rPr lang="zh-CN" altLang="en-US" sz="100" dirty="0"/>
              <a:t>优秀</a:t>
            </a:r>
            <a:r>
              <a:rPr lang="en-US" altLang="zh-CN" sz="100" dirty="0"/>
              <a:t>PPT</a:t>
            </a:r>
            <a:r>
              <a:rPr lang="zh-CN" altLang="en-US" sz="100" dirty="0"/>
              <a:t>下载：</a:t>
            </a:r>
            <a:r>
              <a:rPr lang="en-US" altLang="zh-CN" sz="100" dirty="0"/>
              <a:t>www.1ppt.com/xiazai/        PPT</a:t>
            </a:r>
            <a:r>
              <a:rPr lang="zh-CN" altLang="en-US" sz="100" dirty="0"/>
              <a:t>教程： </a:t>
            </a:r>
            <a:r>
              <a:rPr lang="en-US" altLang="zh-CN" sz="100" dirty="0"/>
              <a:t>www.1ppt.com/powerpoint/      </a:t>
            </a:r>
          </a:p>
          <a:p>
            <a:pPr lvl="0"/>
            <a:r>
              <a:rPr lang="en-US" altLang="zh-CN" sz="100" dirty="0"/>
              <a:t>Word</a:t>
            </a:r>
            <a:r>
              <a:rPr lang="zh-CN" altLang="en-US" sz="100" dirty="0"/>
              <a:t>教程： </a:t>
            </a:r>
            <a:r>
              <a:rPr lang="en-US" altLang="zh-CN" sz="100" dirty="0"/>
              <a:t>www.1ppt.com/word/              Excel</a:t>
            </a:r>
            <a:r>
              <a:rPr lang="zh-CN" altLang="en-US" sz="100" dirty="0"/>
              <a:t>教程：</a:t>
            </a:r>
            <a:r>
              <a:rPr lang="en-US" altLang="zh-CN" sz="100" dirty="0"/>
              <a:t>www.1ppt.com/excel/  </a:t>
            </a:r>
          </a:p>
          <a:p>
            <a:pPr lvl="0"/>
            <a:r>
              <a:rPr lang="zh-CN" altLang="en-US" sz="100" dirty="0"/>
              <a:t>资料下载：</a:t>
            </a:r>
            <a:r>
              <a:rPr lang="en-US" altLang="zh-CN" sz="100" dirty="0"/>
              <a:t>www.1ppt.com/ziliao/                PPT</a:t>
            </a:r>
            <a:r>
              <a:rPr lang="zh-CN" altLang="en-US" sz="100" dirty="0"/>
              <a:t>课件下载：</a:t>
            </a:r>
            <a:r>
              <a:rPr lang="en-US" altLang="zh-CN" sz="100" dirty="0"/>
              <a:t>www.1ppt.com/kejian/ </a:t>
            </a:r>
          </a:p>
          <a:p>
            <a:pPr lvl="0"/>
            <a:r>
              <a:rPr lang="zh-CN" altLang="en-US" sz="100" dirty="0"/>
              <a:t>范文下载：</a:t>
            </a:r>
            <a:r>
              <a:rPr lang="en-US" altLang="zh-CN" sz="100" dirty="0"/>
              <a:t>www.1ppt.com/fanwen/             </a:t>
            </a:r>
            <a:r>
              <a:rPr lang="zh-CN" altLang="en-US" sz="100" dirty="0"/>
              <a:t>试卷下载：</a:t>
            </a:r>
            <a:r>
              <a:rPr lang="en-US" altLang="zh-CN" sz="100" dirty="0"/>
              <a:t>www.1ppt.com/shiti/  </a:t>
            </a:r>
          </a:p>
          <a:p>
            <a:pPr lvl="0"/>
            <a:r>
              <a:rPr lang="zh-CN" altLang="en-US" sz="100" dirty="0"/>
              <a:t>教案下载：</a:t>
            </a:r>
            <a:r>
              <a:rPr lang="en-US" altLang="zh-CN" sz="100" dirty="0"/>
              <a:t>www.1ppt.com/jiaoan/  </a:t>
            </a:r>
            <a:r>
              <a:rPr lang="en-US" altLang="zh-CN" sz="100" dirty="0" smtClean="0"/>
              <a:t>      PPT</a:t>
            </a:r>
            <a:r>
              <a:rPr lang="zh-CN" altLang="en-US" sz="100" dirty="0" smtClean="0"/>
              <a:t>论坛：</a:t>
            </a:r>
            <a:r>
              <a:rPr lang="en-US" altLang="zh-CN" sz="100" dirty="0" smtClean="0"/>
              <a:t>www.1ppt.cn</a:t>
            </a:r>
            <a:endParaRPr lang="en-US" altLang="zh-CN" sz="100" dirty="0"/>
          </a:p>
          <a:p>
            <a:pPr lvl="0"/>
            <a:r>
              <a:rPr lang="en-US" altLang="zh-CN" sz="100" dirty="0"/>
              <a:t> </a:t>
            </a:r>
            <a:endParaRPr lang="zh-CN" altLang="en-US" sz="100" dirty="0"/>
          </a:p>
        </p:txBody>
      </p:sp>
    </p:spTree>
  </p:cSld>
  <p:clrMapOvr>
    <a:masterClrMapping/>
  </p:clrMapOvr>
  <mc:AlternateContent xmlns:mc="http://schemas.openxmlformats.org/markup-compatibility/2006" xmlns:p14="http://schemas.microsoft.com/office/powerpoint/2010/main">
    <mc:Choice Requires="p14">
      <p:transition spd="slow" p14:dur="4000" advTm="0">
        <p14:vortex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by="(-#ppt_w*2)" calcmode="lin" valueType="num">
                                      <p:cBhvr rctx="PPT">
                                        <p:cTn id="7" dur="500" autoRev="1" fill="hold">
                                          <p:stCondLst>
                                            <p:cond delay="0"/>
                                          </p:stCondLst>
                                        </p:cTn>
                                        <p:tgtEl>
                                          <p:spTgt spid="8"/>
                                        </p:tgtEl>
                                        <p:attrNameLst>
                                          <p:attrName>ppt_w</p:attrName>
                                        </p:attrNameLst>
                                      </p:cBhvr>
                                    </p:anim>
                                    <p:anim by="(#ppt_w*0.50)" calcmode="lin" valueType="num">
                                      <p:cBhvr>
                                        <p:cTn id="8" dur="500" decel="50000" autoRev="1" fill="hold">
                                          <p:stCondLst>
                                            <p:cond delay="0"/>
                                          </p:stCondLst>
                                        </p:cTn>
                                        <p:tgtEl>
                                          <p:spTgt spid="8"/>
                                        </p:tgtEl>
                                        <p:attrNameLst>
                                          <p:attrName>ppt_x</p:attrName>
                                        </p:attrNameLst>
                                      </p:cBhvr>
                                    </p:anim>
                                    <p:anim from="(-#ppt_h/2)" to="(#ppt_y)" calcmode="lin" valueType="num">
                                      <p:cBhvr>
                                        <p:cTn id="9" dur="1000" fill="hold">
                                          <p:stCondLst>
                                            <p:cond delay="0"/>
                                          </p:stCondLst>
                                        </p:cTn>
                                        <p:tgtEl>
                                          <p:spTgt spid="8"/>
                                        </p:tgtEl>
                                        <p:attrNameLst>
                                          <p:attrName>ppt_y</p:attrName>
                                        </p:attrNameLst>
                                      </p:cBhvr>
                                    </p:anim>
                                    <p:animRot by="21600000">
                                      <p:cBhvr>
                                        <p:cTn id="10" dur="1000" fill="hold">
                                          <p:stCondLst>
                                            <p:cond delay="0"/>
                                          </p:stCondLst>
                                        </p:cTn>
                                        <p:tgtEl>
                                          <p:spTgt spid="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arn(inVertical)">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66282" y="51856"/>
            <a:ext cx="4424228" cy="461665"/>
          </a:xfrm>
          <a:prstGeom prst="rect">
            <a:avLst/>
          </a:prstGeom>
          <a:noFill/>
        </p:spPr>
        <p:txBody>
          <a:bodyPr wrap="square" rtlCol="0">
            <a:spAutoFit/>
          </a:bodyPr>
          <a:lstStyle/>
          <a:p>
            <a:pPr algn="ctr"/>
            <a:r>
              <a:rPr lang="zh-CN" altLang="en-US" sz="2400" dirty="0" smtClean="0">
                <a:solidFill>
                  <a:schemeClr val="bg1"/>
                </a:solidFill>
              </a:rPr>
              <a:t>代码分析</a:t>
            </a:r>
            <a:endParaRPr lang="zh-CN" altLang="en-US" sz="2400" dirty="0">
              <a:solidFill>
                <a:schemeClr val="bg1"/>
              </a:solidFill>
            </a:endParaRPr>
          </a:p>
        </p:txBody>
      </p:sp>
      <p:sp>
        <p:nvSpPr>
          <p:cNvPr id="54" name="TextBox 57"/>
          <p:cNvSpPr txBox="1"/>
          <p:nvPr/>
        </p:nvSpPr>
        <p:spPr bwMode="auto">
          <a:xfrm>
            <a:off x="3678608" y="1104675"/>
            <a:ext cx="3003551" cy="652102"/>
          </a:xfrm>
          <a:prstGeom prst="rect">
            <a:avLst/>
          </a:prstGeom>
          <a:noFill/>
        </p:spPr>
        <p:txBody>
          <a:bodyPr wrap="square">
            <a:spAutoFit/>
          </a:bodyPr>
          <a:lstStyle/>
          <a:p>
            <a:pPr algn="ctr" fontAlgn="auto">
              <a:lnSpc>
                <a:spcPct val="130000"/>
              </a:lnSpc>
              <a:spcBef>
                <a:spcPts val="0"/>
              </a:spcBef>
              <a:spcAft>
                <a:spcPts val="0"/>
              </a:spcAft>
              <a:defRPr/>
            </a:pPr>
            <a:r>
              <a:rPr lang="zh-CN" altLang="en-US" sz="1400" kern="0" dirty="0">
                <a:latin typeface="微软雅黑" panose="020B0503020204020204" charset="-122"/>
                <a:ea typeface="微软雅黑" panose="020B0503020204020204" charset="-122"/>
              </a:rPr>
              <a:t> </a:t>
            </a:r>
            <a:r>
              <a:rPr lang="en-US" altLang="zh-CN" sz="1400" kern="0" dirty="0">
                <a:latin typeface="微软雅黑" panose="020B0503020204020204" charset="-122"/>
                <a:ea typeface="微软雅黑" panose="020B0503020204020204" charset="-122"/>
              </a:rPr>
              <a:t>Cell:</a:t>
            </a:r>
            <a:r>
              <a:rPr lang="zh-CN" altLang="en-US" sz="1400" kern="0" dirty="0">
                <a:latin typeface="微软雅黑" panose="020B0503020204020204" charset="-122"/>
                <a:ea typeface="微软雅黑" panose="020B0503020204020204" charset="-122"/>
              </a:rPr>
              <a:t>定义细胞类，获取细胞位置绘制细胞，填充颜色</a:t>
            </a:r>
            <a:endParaRPr lang="en-US" altLang="zh-CN" sz="1400" kern="0" dirty="0">
              <a:latin typeface="微软雅黑" panose="020B0503020204020204" charset="-122"/>
              <a:ea typeface="微软雅黑" panose="020B0503020204020204" charset="-122"/>
            </a:endParaRPr>
          </a:p>
        </p:txBody>
      </p:sp>
      <p:sp>
        <p:nvSpPr>
          <p:cNvPr id="55" name="TextBox 57"/>
          <p:cNvSpPr txBox="1"/>
          <p:nvPr/>
        </p:nvSpPr>
        <p:spPr bwMode="auto">
          <a:xfrm>
            <a:off x="2712912" y="669317"/>
            <a:ext cx="4678035" cy="652102"/>
          </a:xfrm>
          <a:prstGeom prst="rect">
            <a:avLst/>
          </a:prstGeom>
          <a:noFill/>
        </p:spPr>
        <p:txBody>
          <a:bodyPr wrap="square">
            <a:spAutoFit/>
          </a:bodyPr>
          <a:lstStyle/>
          <a:p>
            <a:pPr algn="ctr" fontAlgn="auto">
              <a:lnSpc>
                <a:spcPct val="130000"/>
              </a:lnSpc>
              <a:spcBef>
                <a:spcPts val="0"/>
              </a:spcBef>
              <a:spcAft>
                <a:spcPts val="0"/>
              </a:spcAft>
              <a:defRPr/>
            </a:pPr>
            <a:r>
              <a:rPr lang="en-US" altLang="zh-CN" sz="1400" kern="0" dirty="0" smtClean="0">
                <a:latin typeface="微软雅黑" panose="020B0503020204020204" charset="-122"/>
                <a:ea typeface="微软雅黑" panose="020B0503020204020204" charset="-122"/>
              </a:rPr>
              <a:t>Button:</a:t>
            </a:r>
            <a:r>
              <a:rPr lang="zh-CN" altLang="en-US" sz="1400" kern="0" dirty="0" smtClean="0">
                <a:latin typeface="微软雅黑" panose="020B0503020204020204" charset="-122"/>
                <a:ea typeface="微软雅黑" panose="020B0503020204020204" charset="-122"/>
              </a:rPr>
              <a:t>定义按钮的图像和位置</a:t>
            </a:r>
            <a:endParaRPr lang="en-US" altLang="zh-CN" sz="1400" kern="0" dirty="0" smtClean="0">
              <a:latin typeface="微软雅黑" panose="020B0503020204020204" charset="-122"/>
              <a:ea typeface="微软雅黑" panose="020B0503020204020204" charset="-122"/>
            </a:endParaRPr>
          </a:p>
          <a:p>
            <a:pPr algn="ctr" fontAlgn="auto">
              <a:lnSpc>
                <a:spcPct val="130000"/>
              </a:lnSpc>
              <a:spcBef>
                <a:spcPts val="0"/>
              </a:spcBef>
              <a:spcAft>
                <a:spcPts val="0"/>
              </a:spcAft>
              <a:defRPr/>
            </a:pPr>
            <a:endParaRPr lang="en-US" altLang="zh-CN" sz="1400" kern="0" dirty="0">
              <a:latin typeface="微软雅黑" panose="020B0503020204020204" charset="-122"/>
              <a:ea typeface="微软雅黑" panose="020B0503020204020204" charset="-122"/>
            </a:endParaRPr>
          </a:p>
        </p:txBody>
      </p:sp>
      <p:sp>
        <p:nvSpPr>
          <p:cNvPr id="56" name="TextBox 57"/>
          <p:cNvSpPr txBox="1"/>
          <p:nvPr/>
        </p:nvSpPr>
        <p:spPr bwMode="auto">
          <a:xfrm>
            <a:off x="3520388" y="1801792"/>
            <a:ext cx="3536447" cy="652486"/>
          </a:xfrm>
          <a:prstGeom prst="rect">
            <a:avLst/>
          </a:prstGeom>
          <a:noFill/>
        </p:spPr>
        <p:txBody>
          <a:bodyPr wrap="square">
            <a:spAutoFit/>
          </a:bodyPr>
          <a:lstStyle/>
          <a:p>
            <a:pPr algn="ctr" fontAlgn="auto">
              <a:lnSpc>
                <a:spcPct val="130000"/>
              </a:lnSpc>
              <a:spcBef>
                <a:spcPts val="0"/>
              </a:spcBef>
              <a:spcAft>
                <a:spcPts val="0"/>
              </a:spcAft>
              <a:defRPr/>
            </a:pPr>
            <a:r>
              <a:rPr lang="en-US" altLang="zh-CN" sz="1400" kern="0" dirty="0" smtClean="0">
                <a:latin typeface="微软雅黑" panose="020B0503020204020204" charset="-122"/>
                <a:ea typeface="微软雅黑" panose="020B0503020204020204" charset="-122"/>
                <a:cs typeface="Arial" panose="020B0604020202020204" pitchFamily="34" charset="0"/>
              </a:rPr>
              <a:t>Data:</a:t>
            </a:r>
            <a:r>
              <a:rPr lang="zh-CN" altLang="en-US" sz="1400" kern="0" dirty="0" smtClean="0">
                <a:latin typeface="微软雅黑" panose="020B0503020204020204" charset="-122"/>
                <a:ea typeface="微软雅黑" panose="020B0503020204020204" charset="-122"/>
                <a:cs typeface="Arial" panose="020B0604020202020204" pitchFamily="34" charset="0"/>
              </a:rPr>
              <a:t>世界地图大小，定义程序中数据</a:t>
            </a:r>
            <a:endParaRPr lang="en-US" altLang="zh-CN" sz="1400" kern="0" dirty="0" smtClean="0">
              <a:latin typeface="微软雅黑" panose="020B0503020204020204" charset="-122"/>
              <a:ea typeface="微软雅黑" panose="020B0503020204020204" charset="-122"/>
              <a:cs typeface="Arial" panose="020B0604020202020204" pitchFamily="34" charset="0"/>
            </a:endParaRPr>
          </a:p>
          <a:p>
            <a:pPr algn="ctr" fontAlgn="auto">
              <a:lnSpc>
                <a:spcPct val="130000"/>
              </a:lnSpc>
              <a:spcBef>
                <a:spcPts val="0"/>
              </a:spcBef>
              <a:spcAft>
                <a:spcPts val="0"/>
              </a:spcAft>
              <a:defRPr/>
            </a:pPr>
            <a:endParaRPr lang="en-US" altLang="zh-CN" sz="1400" kern="0" dirty="0">
              <a:latin typeface="微软雅黑" panose="020B0503020204020204" charset="-122"/>
              <a:ea typeface="微软雅黑" panose="020B0503020204020204" charset="-122"/>
            </a:endParaRPr>
          </a:p>
        </p:txBody>
      </p:sp>
      <p:sp>
        <p:nvSpPr>
          <p:cNvPr id="57" name="TextBox 57"/>
          <p:cNvSpPr txBox="1"/>
          <p:nvPr/>
        </p:nvSpPr>
        <p:spPr bwMode="auto">
          <a:xfrm>
            <a:off x="3356658" y="2881803"/>
            <a:ext cx="3863907" cy="372218"/>
          </a:xfrm>
          <a:prstGeom prst="rect">
            <a:avLst/>
          </a:prstGeom>
          <a:noFill/>
        </p:spPr>
        <p:txBody>
          <a:bodyPr wrap="square">
            <a:spAutoFit/>
          </a:bodyPr>
          <a:lstStyle/>
          <a:p>
            <a:pPr algn="ctr" fontAlgn="auto">
              <a:lnSpc>
                <a:spcPct val="130000"/>
              </a:lnSpc>
              <a:spcBef>
                <a:spcPts val="0"/>
              </a:spcBef>
              <a:spcAft>
                <a:spcPts val="0"/>
              </a:spcAft>
              <a:defRPr/>
            </a:pPr>
            <a:r>
              <a:rPr lang="en-US" altLang="zh-CN" sz="1400" kern="0" dirty="0" err="1" smtClean="0">
                <a:latin typeface="微软雅黑" panose="020B0503020204020204" charset="-122"/>
                <a:ea typeface="微软雅黑" panose="020B0503020204020204" charset="-122"/>
                <a:cs typeface="Arial" panose="020B0604020202020204" pitchFamily="34" charset="0"/>
              </a:rPr>
              <a:t>next_generation</a:t>
            </a:r>
            <a:r>
              <a:rPr lang="en-US" altLang="zh-CN" sz="1400" kern="0" dirty="0" smtClean="0">
                <a:latin typeface="微软雅黑" panose="020B0503020204020204" charset="-122"/>
                <a:ea typeface="微软雅黑" panose="020B0503020204020204" charset="-122"/>
                <a:cs typeface="Arial" panose="020B0604020202020204" pitchFamily="34" charset="0"/>
              </a:rPr>
              <a:t>:</a:t>
            </a:r>
            <a:r>
              <a:rPr lang="zh-CN" altLang="en-US" sz="1400" kern="0" dirty="0" smtClean="0">
                <a:latin typeface="微软雅黑" panose="020B0503020204020204" charset="-122"/>
                <a:ea typeface="微软雅黑" panose="020B0503020204020204" charset="-122"/>
                <a:cs typeface="Arial" panose="020B0604020202020204" pitchFamily="34" charset="0"/>
              </a:rPr>
              <a:t>定义细胞更新规则</a:t>
            </a:r>
            <a:endParaRPr lang="en-US" altLang="zh-CN" sz="1400" kern="0" dirty="0">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41" y="573088"/>
            <a:ext cx="3260217" cy="3061566"/>
          </a:xfrm>
          <a:prstGeom prst="rect">
            <a:avLst/>
          </a:prstGeom>
        </p:spPr>
      </p:pic>
      <p:sp>
        <p:nvSpPr>
          <p:cNvPr id="58" name="TextBox 57"/>
          <p:cNvSpPr txBox="1"/>
          <p:nvPr/>
        </p:nvSpPr>
        <p:spPr bwMode="auto">
          <a:xfrm>
            <a:off x="3635006" y="2276900"/>
            <a:ext cx="4212629" cy="372410"/>
          </a:xfrm>
          <a:prstGeom prst="rect">
            <a:avLst/>
          </a:prstGeom>
          <a:noFill/>
        </p:spPr>
        <p:txBody>
          <a:bodyPr wrap="square">
            <a:spAutoFit/>
          </a:bodyPr>
          <a:lstStyle/>
          <a:p>
            <a:pPr algn="ctr" fontAlgn="auto">
              <a:lnSpc>
                <a:spcPct val="130000"/>
              </a:lnSpc>
              <a:spcBef>
                <a:spcPts val="0"/>
              </a:spcBef>
              <a:spcAft>
                <a:spcPts val="0"/>
              </a:spcAft>
              <a:defRPr/>
            </a:pPr>
            <a:r>
              <a:rPr lang="en-US" altLang="zh-CN" sz="1400" kern="0" dirty="0" smtClean="0">
                <a:latin typeface="微软雅黑" panose="020B0503020204020204" charset="-122"/>
                <a:ea typeface="微软雅黑" panose="020B0503020204020204" charset="-122"/>
              </a:rPr>
              <a:t>Draw:</a:t>
            </a:r>
            <a:r>
              <a:rPr lang="zh-CN" altLang="en-US" sz="1400" kern="0" dirty="0" smtClean="0">
                <a:latin typeface="微软雅黑" panose="020B0503020204020204" charset="-122"/>
                <a:ea typeface="微软雅黑" panose="020B0503020204020204" charset="-122"/>
              </a:rPr>
              <a:t>画上按钮，网格，遍历整个数组中细胞状态</a:t>
            </a:r>
            <a:endParaRPr lang="en-US" altLang="zh-CN" sz="1400" kern="0" dirty="0">
              <a:latin typeface="微软雅黑" panose="020B0503020204020204" charset="-122"/>
              <a:ea typeface="微软雅黑" panose="020B0503020204020204" charset="-122"/>
            </a:endParaRPr>
          </a:p>
        </p:txBody>
      </p:sp>
      <p:sp>
        <p:nvSpPr>
          <p:cNvPr id="59" name="TextBox 57"/>
          <p:cNvSpPr txBox="1"/>
          <p:nvPr/>
        </p:nvSpPr>
        <p:spPr bwMode="auto">
          <a:xfrm>
            <a:off x="3678608" y="4204227"/>
            <a:ext cx="3952675" cy="652102"/>
          </a:xfrm>
          <a:prstGeom prst="rect">
            <a:avLst/>
          </a:prstGeom>
          <a:noFill/>
        </p:spPr>
        <p:txBody>
          <a:bodyPr wrap="square">
            <a:spAutoFit/>
          </a:bodyPr>
          <a:lstStyle/>
          <a:p>
            <a:pPr algn="ctr" fontAlgn="auto">
              <a:lnSpc>
                <a:spcPct val="130000"/>
              </a:lnSpc>
              <a:spcBef>
                <a:spcPts val="0"/>
              </a:spcBef>
              <a:spcAft>
                <a:spcPts val="0"/>
              </a:spcAft>
              <a:defRPr/>
            </a:pPr>
            <a:r>
              <a:rPr lang="en-US" altLang="zh-CN" sz="1400" kern="0" dirty="0">
                <a:latin typeface="微软雅黑" panose="020B0503020204020204" charset="-122"/>
                <a:ea typeface="微软雅黑" panose="020B0503020204020204" charset="-122"/>
              </a:rPr>
              <a:t>m</a:t>
            </a:r>
            <a:r>
              <a:rPr lang="en-US" altLang="zh-CN" sz="1400" kern="0" dirty="0" smtClean="0">
                <a:latin typeface="微软雅黑" panose="020B0503020204020204" charset="-122"/>
                <a:ea typeface="微软雅黑" panose="020B0503020204020204" charset="-122"/>
              </a:rPr>
              <a:t>ain:</a:t>
            </a:r>
            <a:r>
              <a:rPr lang="zh-CN" altLang="en-US" sz="1400" kern="0" dirty="0" smtClean="0">
                <a:latin typeface="微软雅黑" panose="020B0503020204020204" charset="-122"/>
                <a:ea typeface="微软雅黑" panose="020B0503020204020204" charset="-122"/>
              </a:rPr>
              <a:t>程序开始入口，设置状态机三种状态，进入游戏主循环</a:t>
            </a:r>
            <a:endParaRPr lang="en-US" altLang="zh-CN" sz="1400" kern="0" dirty="0">
              <a:latin typeface="微软雅黑" panose="020B0503020204020204" charset="-122"/>
              <a:ea typeface="微软雅黑" panose="020B0503020204020204" charset="-122"/>
            </a:endParaRPr>
          </a:p>
        </p:txBody>
      </p:sp>
      <p:sp>
        <p:nvSpPr>
          <p:cNvPr id="60" name="TextBox 57"/>
          <p:cNvSpPr txBox="1"/>
          <p:nvPr/>
        </p:nvSpPr>
        <p:spPr bwMode="auto">
          <a:xfrm>
            <a:off x="3435967" y="3435418"/>
            <a:ext cx="4959867" cy="652102"/>
          </a:xfrm>
          <a:prstGeom prst="rect">
            <a:avLst/>
          </a:prstGeom>
          <a:noFill/>
        </p:spPr>
        <p:txBody>
          <a:bodyPr wrap="square">
            <a:spAutoFit/>
          </a:bodyPr>
          <a:lstStyle/>
          <a:p>
            <a:pPr algn="ctr" fontAlgn="auto">
              <a:lnSpc>
                <a:spcPct val="130000"/>
              </a:lnSpc>
              <a:spcBef>
                <a:spcPts val="0"/>
              </a:spcBef>
              <a:spcAft>
                <a:spcPts val="0"/>
              </a:spcAft>
              <a:defRPr/>
            </a:pPr>
            <a:r>
              <a:rPr lang="en-US" altLang="zh-CN" sz="1400" kern="0" dirty="0" smtClean="0">
                <a:latin typeface="微软雅黑" panose="020B0503020204020204" charset="-122"/>
                <a:ea typeface="微软雅黑" panose="020B0503020204020204" charset="-122"/>
              </a:rPr>
              <a:t>States:</a:t>
            </a:r>
            <a:r>
              <a:rPr lang="zh-CN" altLang="en-US" sz="1400" kern="0" dirty="0" smtClean="0">
                <a:latin typeface="微软雅黑" panose="020B0503020204020204" charset="-122"/>
                <a:ea typeface="微软雅黑" panose="020B0503020204020204" charset="-122"/>
              </a:rPr>
              <a:t>游戏世界设置为二维数组，细胞状态分为</a:t>
            </a:r>
            <a:r>
              <a:rPr lang="en-US" altLang="zh-CN" sz="1400" kern="0" dirty="0" smtClean="0">
                <a:latin typeface="微软雅黑" panose="020B0503020204020204" charset="-122"/>
                <a:ea typeface="微软雅黑" panose="020B0503020204020204" charset="-122"/>
              </a:rPr>
              <a:t>0</a:t>
            </a:r>
            <a:r>
              <a:rPr lang="zh-CN" altLang="en-US" sz="1400" kern="0" dirty="0" smtClean="0">
                <a:latin typeface="微软雅黑" panose="020B0503020204020204" charset="-122"/>
                <a:ea typeface="微软雅黑" panose="020B0503020204020204" charset="-122"/>
              </a:rPr>
              <a:t>，</a:t>
            </a:r>
            <a:r>
              <a:rPr lang="en-US" altLang="zh-CN" sz="1400" kern="0" dirty="0" smtClean="0">
                <a:latin typeface="微软雅黑" panose="020B0503020204020204" charset="-122"/>
                <a:ea typeface="微软雅黑" panose="020B0503020204020204" charset="-122"/>
              </a:rPr>
              <a:t>1</a:t>
            </a:r>
          </a:p>
          <a:p>
            <a:pPr algn="ctr" fontAlgn="auto">
              <a:lnSpc>
                <a:spcPct val="130000"/>
              </a:lnSpc>
              <a:spcBef>
                <a:spcPts val="0"/>
              </a:spcBef>
              <a:spcAft>
                <a:spcPts val="0"/>
              </a:spcAft>
              <a:defRPr/>
            </a:pPr>
            <a:r>
              <a:rPr lang="zh-CN" altLang="en-US" sz="1400" kern="0" dirty="0" smtClean="0">
                <a:latin typeface="微软雅黑" panose="020B0503020204020204" charset="-122"/>
                <a:ea typeface="微软雅黑" panose="020B0503020204020204" charset="-122"/>
              </a:rPr>
              <a:t>定义按钮功能：开始，暂停，重置</a:t>
            </a:r>
            <a:endParaRPr lang="en-US" altLang="zh-CN" sz="1400" kern="0"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54"/>
                                        </p:tgtEl>
                                        <p:attrNameLst>
                                          <p:attrName>style.visibility</p:attrName>
                                        </p:attrNameLst>
                                      </p:cBhvr>
                                      <p:to>
                                        <p:strVal val="visible"/>
                                      </p:to>
                                    </p:set>
                                    <p:anim calcmode="lin" valueType="num">
                                      <p:cBhvr additive="base">
                                        <p:cTn id="14" dur="500" fill="hold"/>
                                        <p:tgtEl>
                                          <p:spTgt spid="54"/>
                                        </p:tgtEl>
                                        <p:attrNameLst>
                                          <p:attrName>ppt_x</p:attrName>
                                        </p:attrNameLst>
                                      </p:cBhvr>
                                      <p:tavLst>
                                        <p:tav tm="0">
                                          <p:val>
                                            <p:strVal val="0-#ppt_w/2"/>
                                          </p:val>
                                        </p:tav>
                                        <p:tav tm="100000">
                                          <p:val>
                                            <p:strVal val="#ppt_x"/>
                                          </p:val>
                                        </p:tav>
                                      </p:tavLst>
                                    </p:anim>
                                    <p:anim calcmode="lin" valueType="num">
                                      <p:cBhvr additive="base">
                                        <p:cTn id="15" dur="500" fill="hold"/>
                                        <p:tgtEl>
                                          <p:spTgt spid="54"/>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0"/>
                                  </p:stCondLst>
                                  <p:childTnLst>
                                    <p:set>
                                      <p:cBhvr>
                                        <p:cTn id="17" dur="1" fill="hold">
                                          <p:stCondLst>
                                            <p:cond delay="0"/>
                                          </p:stCondLst>
                                        </p:cTn>
                                        <p:tgtEl>
                                          <p:spTgt spid="55"/>
                                        </p:tgtEl>
                                        <p:attrNameLst>
                                          <p:attrName>style.visibility</p:attrName>
                                        </p:attrNameLst>
                                      </p:cBhvr>
                                      <p:to>
                                        <p:strVal val="visible"/>
                                      </p:to>
                                    </p:set>
                                    <p:anim calcmode="lin" valueType="num">
                                      <p:cBhvr additive="base">
                                        <p:cTn id="18" dur="500" fill="hold"/>
                                        <p:tgtEl>
                                          <p:spTgt spid="55"/>
                                        </p:tgtEl>
                                        <p:attrNameLst>
                                          <p:attrName>ppt_x</p:attrName>
                                        </p:attrNameLst>
                                      </p:cBhvr>
                                      <p:tavLst>
                                        <p:tav tm="0">
                                          <p:val>
                                            <p:strVal val="0-#ppt_w/2"/>
                                          </p:val>
                                        </p:tav>
                                        <p:tav tm="100000">
                                          <p:val>
                                            <p:strVal val="#ppt_x"/>
                                          </p:val>
                                        </p:tav>
                                      </p:tavLst>
                                    </p:anim>
                                    <p:anim calcmode="lin" valueType="num">
                                      <p:cBhvr additive="base">
                                        <p:cTn id="19" dur="500" fill="hold"/>
                                        <p:tgtEl>
                                          <p:spTgt spid="55"/>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56"/>
                                        </p:tgtEl>
                                        <p:attrNameLst>
                                          <p:attrName>style.visibility</p:attrName>
                                        </p:attrNameLst>
                                      </p:cBhvr>
                                      <p:to>
                                        <p:strVal val="visible"/>
                                      </p:to>
                                    </p:set>
                                    <p:anim calcmode="lin" valueType="num">
                                      <p:cBhvr additive="base">
                                        <p:cTn id="22" dur="500" fill="hold"/>
                                        <p:tgtEl>
                                          <p:spTgt spid="56"/>
                                        </p:tgtEl>
                                        <p:attrNameLst>
                                          <p:attrName>ppt_x</p:attrName>
                                        </p:attrNameLst>
                                      </p:cBhvr>
                                      <p:tavLst>
                                        <p:tav tm="0">
                                          <p:val>
                                            <p:strVal val="0-#ppt_w/2"/>
                                          </p:val>
                                        </p:tav>
                                        <p:tav tm="100000">
                                          <p:val>
                                            <p:strVal val="#ppt_x"/>
                                          </p:val>
                                        </p:tav>
                                      </p:tavLst>
                                    </p:anim>
                                    <p:anim calcmode="lin" valueType="num">
                                      <p:cBhvr additive="base">
                                        <p:cTn id="23" dur="500" fill="hold"/>
                                        <p:tgtEl>
                                          <p:spTgt spid="56"/>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57"/>
                                        </p:tgtEl>
                                        <p:attrNameLst>
                                          <p:attrName>style.visibility</p:attrName>
                                        </p:attrNameLst>
                                      </p:cBhvr>
                                      <p:to>
                                        <p:strVal val="visible"/>
                                      </p:to>
                                    </p:set>
                                    <p:anim calcmode="lin" valueType="num">
                                      <p:cBhvr additive="base">
                                        <p:cTn id="26" dur="500" fill="hold"/>
                                        <p:tgtEl>
                                          <p:spTgt spid="57"/>
                                        </p:tgtEl>
                                        <p:attrNameLst>
                                          <p:attrName>ppt_x</p:attrName>
                                        </p:attrNameLst>
                                      </p:cBhvr>
                                      <p:tavLst>
                                        <p:tav tm="0">
                                          <p:val>
                                            <p:strVal val="0-#ppt_w/2"/>
                                          </p:val>
                                        </p:tav>
                                        <p:tav tm="100000">
                                          <p:val>
                                            <p:strVal val="#ppt_x"/>
                                          </p:val>
                                        </p:tav>
                                      </p:tavLst>
                                    </p:anim>
                                    <p:anim calcmode="lin" valueType="num">
                                      <p:cBhvr additive="base">
                                        <p:cTn id="27" dur="500" fill="hold"/>
                                        <p:tgtEl>
                                          <p:spTgt spid="57"/>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58"/>
                                        </p:tgtEl>
                                        <p:attrNameLst>
                                          <p:attrName>style.visibility</p:attrName>
                                        </p:attrNameLst>
                                      </p:cBhvr>
                                      <p:to>
                                        <p:strVal val="visible"/>
                                      </p:to>
                                    </p:set>
                                    <p:anim calcmode="lin" valueType="num">
                                      <p:cBhvr additive="base">
                                        <p:cTn id="30" dur="500" fill="hold"/>
                                        <p:tgtEl>
                                          <p:spTgt spid="58"/>
                                        </p:tgtEl>
                                        <p:attrNameLst>
                                          <p:attrName>ppt_x</p:attrName>
                                        </p:attrNameLst>
                                      </p:cBhvr>
                                      <p:tavLst>
                                        <p:tav tm="0">
                                          <p:val>
                                            <p:strVal val="0-#ppt_w/2"/>
                                          </p:val>
                                        </p:tav>
                                        <p:tav tm="100000">
                                          <p:val>
                                            <p:strVal val="#ppt_x"/>
                                          </p:val>
                                        </p:tav>
                                      </p:tavLst>
                                    </p:anim>
                                    <p:anim calcmode="lin" valueType="num">
                                      <p:cBhvr additive="base">
                                        <p:cTn id="31" dur="500" fill="hold"/>
                                        <p:tgtEl>
                                          <p:spTgt spid="58"/>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59"/>
                                        </p:tgtEl>
                                        <p:attrNameLst>
                                          <p:attrName>style.visibility</p:attrName>
                                        </p:attrNameLst>
                                      </p:cBhvr>
                                      <p:to>
                                        <p:strVal val="visible"/>
                                      </p:to>
                                    </p:set>
                                    <p:anim calcmode="lin" valueType="num">
                                      <p:cBhvr additive="base">
                                        <p:cTn id="34" dur="500" fill="hold"/>
                                        <p:tgtEl>
                                          <p:spTgt spid="59"/>
                                        </p:tgtEl>
                                        <p:attrNameLst>
                                          <p:attrName>ppt_x</p:attrName>
                                        </p:attrNameLst>
                                      </p:cBhvr>
                                      <p:tavLst>
                                        <p:tav tm="0">
                                          <p:val>
                                            <p:strVal val="0-#ppt_w/2"/>
                                          </p:val>
                                        </p:tav>
                                        <p:tav tm="100000">
                                          <p:val>
                                            <p:strVal val="#ppt_x"/>
                                          </p:val>
                                        </p:tav>
                                      </p:tavLst>
                                    </p:anim>
                                    <p:anim calcmode="lin" valueType="num">
                                      <p:cBhvr additive="base">
                                        <p:cTn id="35" dur="500" fill="hold"/>
                                        <p:tgtEl>
                                          <p:spTgt spid="59"/>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0"/>
                                  </p:stCondLst>
                                  <p:childTnLst>
                                    <p:set>
                                      <p:cBhvr>
                                        <p:cTn id="37" dur="1" fill="hold">
                                          <p:stCondLst>
                                            <p:cond delay="0"/>
                                          </p:stCondLst>
                                        </p:cTn>
                                        <p:tgtEl>
                                          <p:spTgt spid="60"/>
                                        </p:tgtEl>
                                        <p:attrNameLst>
                                          <p:attrName>style.visibility</p:attrName>
                                        </p:attrNameLst>
                                      </p:cBhvr>
                                      <p:to>
                                        <p:strVal val="visible"/>
                                      </p:to>
                                    </p:set>
                                    <p:anim calcmode="lin" valueType="num">
                                      <p:cBhvr additive="base">
                                        <p:cTn id="38" dur="500" fill="hold"/>
                                        <p:tgtEl>
                                          <p:spTgt spid="60"/>
                                        </p:tgtEl>
                                        <p:attrNameLst>
                                          <p:attrName>ppt_x</p:attrName>
                                        </p:attrNameLst>
                                      </p:cBhvr>
                                      <p:tavLst>
                                        <p:tav tm="0">
                                          <p:val>
                                            <p:strVal val="0-#ppt_w/2"/>
                                          </p:val>
                                        </p:tav>
                                        <p:tav tm="100000">
                                          <p:val>
                                            <p:strVal val="#ppt_x"/>
                                          </p:val>
                                        </p:tav>
                                      </p:tavLst>
                                    </p:anim>
                                    <p:anim calcmode="lin" valueType="num">
                                      <p:cBhvr additive="base">
                                        <p:cTn id="39"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4" grpId="0"/>
      <p:bldP spid="55" grpId="0"/>
      <p:bldP spid="56" grpId="0"/>
      <p:bldP spid="57" grpId="0"/>
      <p:bldP spid="58" grpId="0"/>
      <p:bldP spid="59" grpId="0"/>
      <p:bldP spid="6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66282" y="51856"/>
            <a:ext cx="4424228" cy="461665"/>
          </a:xfrm>
          <a:prstGeom prst="rect">
            <a:avLst/>
          </a:prstGeom>
          <a:noFill/>
        </p:spPr>
        <p:txBody>
          <a:bodyPr wrap="square" rtlCol="0">
            <a:spAutoFit/>
          </a:bodyPr>
          <a:lstStyle/>
          <a:p>
            <a:pPr algn="ctr"/>
            <a:r>
              <a:rPr lang="zh-CN" altLang="en-US" sz="2400" dirty="0" smtClean="0">
                <a:solidFill>
                  <a:schemeClr val="bg1"/>
                </a:solidFill>
              </a:rPr>
              <a:t>版本控制</a:t>
            </a:r>
            <a:endParaRPr lang="zh-CN" altLang="en-US" sz="2400" dirty="0">
              <a:solidFill>
                <a:schemeClr val="bg1"/>
              </a:solidFill>
            </a:endParaRPr>
          </a:p>
        </p:txBody>
      </p:sp>
      <p:sp>
        <p:nvSpPr>
          <p:cNvPr id="3" name="Freeform 8"/>
          <p:cNvSpPr>
            <a:spLocks noChangeArrowheads="1"/>
          </p:cNvSpPr>
          <p:nvPr/>
        </p:nvSpPr>
        <p:spPr bwMode="auto">
          <a:xfrm>
            <a:off x="3850264" y="1350670"/>
            <a:ext cx="1248316" cy="1422057"/>
          </a:xfrm>
          <a:custGeom>
            <a:avLst/>
            <a:gdLst>
              <a:gd name="T0" fmla="*/ 2147483647 w 2201"/>
              <a:gd name="T1" fmla="*/ 2147483647 h 2508"/>
              <a:gd name="T2" fmla="*/ 2147483647 w 2201"/>
              <a:gd name="T3" fmla="*/ 2147483647 h 2508"/>
              <a:gd name="T4" fmla="*/ 2147483647 w 2201"/>
              <a:gd name="T5" fmla="*/ 0 h 2508"/>
              <a:gd name="T6" fmla="*/ 0 w 2201"/>
              <a:gd name="T7" fmla="*/ 2147483647 h 2508"/>
              <a:gd name="T8" fmla="*/ 2147483647 w 2201"/>
              <a:gd name="T9" fmla="*/ 2147483647 h 2508"/>
              <a:gd name="T10" fmla="*/ 2147483647 w 2201"/>
              <a:gd name="T11" fmla="*/ 2147483647 h 2508"/>
              <a:gd name="T12" fmla="*/ 2147483647 w 2201"/>
              <a:gd name="T13" fmla="*/ 2147483647 h 2508"/>
              <a:gd name="T14" fmla="*/ 2147483647 w 2201"/>
              <a:gd name="T15" fmla="*/ 2147483647 h 2508"/>
              <a:gd name="T16" fmla="*/ 2147483647 w 2201"/>
              <a:gd name="T17" fmla="*/ 2147483647 h 250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01"/>
              <a:gd name="T28" fmla="*/ 0 h 2508"/>
              <a:gd name="T29" fmla="*/ 2201 w 2201"/>
              <a:gd name="T30" fmla="*/ 2508 h 250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01" h="2508">
                <a:moveTo>
                  <a:pt x="1374" y="2167"/>
                </a:moveTo>
                <a:cubicBezTo>
                  <a:pt x="1849" y="2045"/>
                  <a:pt x="2201" y="1614"/>
                  <a:pt x="2201" y="1100"/>
                </a:cubicBezTo>
                <a:cubicBezTo>
                  <a:pt x="2201" y="493"/>
                  <a:pt x="1708" y="0"/>
                  <a:pt x="1100" y="0"/>
                </a:cubicBezTo>
                <a:cubicBezTo>
                  <a:pt x="493" y="0"/>
                  <a:pt x="0" y="493"/>
                  <a:pt x="0" y="1100"/>
                </a:cubicBezTo>
                <a:cubicBezTo>
                  <a:pt x="0" y="1614"/>
                  <a:pt x="351" y="2045"/>
                  <a:pt x="826" y="2167"/>
                </a:cubicBezTo>
                <a:lnTo>
                  <a:pt x="954" y="2325"/>
                </a:lnTo>
                <a:lnTo>
                  <a:pt x="1100" y="2508"/>
                </a:lnTo>
                <a:lnTo>
                  <a:pt x="1247" y="2325"/>
                </a:lnTo>
                <a:lnTo>
                  <a:pt x="1374" y="2167"/>
                </a:lnTo>
                <a:close/>
              </a:path>
            </a:pathLst>
          </a:custGeom>
          <a:solidFill>
            <a:srgbClr val="220911"/>
          </a:solidFill>
          <a:ln w="10" cap="flat" cmpd="sng">
            <a:solidFill>
              <a:schemeClr val="bg2"/>
            </a:solidFill>
            <a:bevel/>
          </a:ln>
        </p:spPr>
        <p:txBody>
          <a:bodyPr/>
          <a:lstStyle/>
          <a:p>
            <a:endParaRPr lang="zh-CN" altLang="en-US" sz="1180"/>
          </a:p>
        </p:txBody>
      </p:sp>
      <p:sp>
        <p:nvSpPr>
          <p:cNvPr id="5" name="Oval 9"/>
          <p:cNvSpPr>
            <a:spLocks noChangeArrowheads="1"/>
          </p:cNvSpPr>
          <p:nvPr/>
        </p:nvSpPr>
        <p:spPr bwMode="auto">
          <a:xfrm>
            <a:off x="3934157" y="1426693"/>
            <a:ext cx="1100755" cy="1099565"/>
          </a:xfrm>
          <a:prstGeom prst="ellipse">
            <a:avLst/>
          </a:pr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8" name="Freeform 12"/>
          <p:cNvSpPr>
            <a:spLocks noChangeArrowheads="1"/>
          </p:cNvSpPr>
          <p:nvPr/>
        </p:nvSpPr>
        <p:spPr bwMode="auto">
          <a:xfrm>
            <a:off x="6790510" y="2979979"/>
            <a:ext cx="1248315" cy="1422057"/>
          </a:xfrm>
          <a:custGeom>
            <a:avLst/>
            <a:gdLst>
              <a:gd name="T0" fmla="*/ 2147483647 w 2201"/>
              <a:gd name="T1" fmla="*/ 2147483647 h 2508"/>
              <a:gd name="T2" fmla="*/ 2147483647 w 2201"/>
              <a:gd name="T3" fmla="*/ 2147483647 h 2508"/>
              <a:gd name="T4" fmla="*/ 2147483647 w 2201"/>
              <a:gd name="T5" fmla="*/ 2147483647 h 2508"/>
              <a:gd name="T6" fmla="*/ 0 w 2201"/>
              <a:gd name="T7" fmla="*/ 2147483647 h 2508"/>
              <a:gd name="T8" fmla="*/ 2147483647 w 2201"/>
              <a:gd name="T9" fmla="*/ 2147483647 h 2508"/>
              <a:gd name="T10" fmla="*/ 2147483647 w 2201"/>
              <a:gd name="T11" fmla="*/ 2147483647 h 2508"/>
              <a:gd name="T12" fmla="*/ 2147483647 w 2201"/>
              <a:gd name="T13" fmla="*/ 0 h 2508"/>
              <a:gd name="T14" fmla="*/ 2147483647 w 2201"/>
              <a:gd name="T15" fmla="*/ 2147483647 h 2508"/>
              <a:gd name="T16" fmla="*/ 2147483647 w 2201"/>
              <a:gd name="T17" fmla="*/ 2147483647 h 250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01"/>
              <a:gd name="T28" fmla="*/ 0 h 2508"/>
              <a:gd name="T29" fmla="*/ 2201 w 2201"/>
              <a:gd name="T30" fmla="*/ 2508 h 250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01" h="2508">
                <a:moveTo>
                  <a:pt x="1375" y="342"/>
                </a:moveTo>
                <a:cubicBezTo>
                  <a:pt x="1850" y="464"/>
                  <a:pt x="2201" y="895"/>
                  <a:pt x="2201" y="1408"/>
                </a:cubicBezTo>
                <a:cubicBezTo>
                  <a:pt x="2201" y="2015"/>
                  <a:pt x="1709" y="2508"/>
                  <a:pt x="1101" y="2508"/>
                </a:cubicBezTo>
                <a:cubicBezTo>
                  <a:pt x="493" y="2508"/>
                  <a:pt x="0" y="2015"/>
                  <a:pt x="0" y="1408"/>
                </a:cubicBezTo>
                <a:cubicBezTo>
                  <a:pt x="0" y="895"/>
                  <a:pt x="352" y="464"/>
                  <a:pt x="827" y="342"/>
                </a:cubicBezTo>
                <a:lnTo>
                  <a:pt x="954" y="183"/>
                </a:lnTo>
                <a:lnTo>
                  <a:pt x="1101" y="0"/>
                </a:lnTo>
                <a:lnTo>
                  <a:pt x="1248" y="183"/>
                </a:lnTo>
                <a:lnTo>
                  <a:pt x="1375" y="342"/>
                </a:lnTo>
                <a:close/>
              </a:path>
            </a:pathLst>
          </a:custGeom>
          <a:solidFill>
            <a:srgbClr val="220911"/>
          </a:solidFill>
          <a:ln w="10" cap="flat" cmpd="sng">
            <a:solidFill>
              <a:schemeClr val="bg2"/>
            </a:solidFill>
            <a:bevel/>
          </a:ln>
        </p:spPr>
        <p:txBody>
          <a:bodyPr/>
          <a:lstStyle/>
          <a:p>
            <a:endParaRPr lang="zh-CN" altLang="en-US" sz="1180"/>
          </a:p>
        </p:txBody>
      </p:sp>
      <p:sp>
        <p:nvSpPr>
          <p:cNvPr id="9" name="Oval 13"/>
          <p:cNvSpPr>
            <a:spLocks noChangeArrowheads="1"/>
          </p:cNvSpPr>
          <p:nvPr/>
        </p:nvSpPr>
        <p:spPr bwMode="auto">
          <a:xfrm>
            <a:off x="6878485" y="3224258"/>
            <a:ext cx="1099565" cy="1099565"/>
          </a:xfrm>
          <a:prstGeom prst="ellipse">
            <a:avLst/>
          </a:pr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10" name="Line 14"/>
          <p:cNvSpPr>
            <a:spLocks noChangeShapeType="1"/>
          </p:cNvSpPr>
          <p:nvPr/>
        </p:nvSpPr>
        <p:spPr bwMode="auto">
          <a:xfrm>
            <a:off x="1661842" y="2843667"/>
            <a:ext cx="1379216" cy="1190"/>
          </a:xfrm>
          <a:prstGeom prst="line">
            <a:avLst/>
          </a:prstGeom>
          <a:noFill/>
          <a:ln w="38100">
            <a:solidFill>
              <a:srgbClr val="220911"/>
            </a:solidFill>
            <a:bevel/>
          </a:ln>
          <a:extLst>
            <a:ext uri="{909E8E84-426E-40DD-AFC4-6F175D3DCCD1}">
              <a14:hiddenFill xmlns:a14="http://schemas.microsoft.com/office/drawing/2010/main">
                <a:noFill/>
              </a14:hiddenFill>
            </a:ext>
          </a:extLst>
        </p:spPr>
        <p:txBody>
          <a:bodyPr/>
          <a:lstStyle/>
          <a:p>
            <a:endParaRPr lang="zh-CN" altLang="en-US" sz="1180"/>
          </a:p>
        </p:txBody>
      </p:sp>
      <p:sp>
        <p:nvSpPr>
          <p:cNvPr id="11" name="Oval 15"/>
          <p:cNvSpPr>
            <a:spLocks noChangeArrowheads="1"/>
          </p:cNvSpPr>
          <p:nvPr/>
        </p:nvSpPr>
        <p:spPr bwMode="auto">
          <a:xfrm>
            <a:off x="1537346" y="2780709"/>
            <a:ext cx="157081" cy="157081"/>
          </a:xfrm>
          <a:prstGeom prst="ellipse">
            <a:avLst/>
          </a:prstGeom>
          <a:solidFill>
            <a:srgbClr val="220911"/>
          </a:solidFill>
          <a:ln w="10">
            <a:noFill/>
            <a:bevel/>
          </a:ln>
        </p:spPr>
        <p:txBody>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12" name="Oval 16"/>
          <p:cNvSpPr>
            <a:spLocks noChangeArrowheads="1"/>
          </p:cNvSpPr>
          <p:nvPr/>
        </p:nvSpPr>
        <p:spPr bwMode="auto">
          <a:xfrm>
            <a:off x="1564856" y="2834712"/>
            <a:ext cx="88060" cy="88060"/>
          </a:xfrm>
          <a:prstGeom prst="ellipse">
            <a:avLst/>
          </a:pr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15" name="Line 19"/>
          <p:cNvSpPr>
            <a:spLocks noChangeShapeType="1"/>
          </p:cNvSpPr>
          <p:nvPr/>
        </p:nvSpPr>
        <p:spPr bwMode="auto">
          <a:xfrm>
            <a:off x="3048794" y="2843667"/>
            <a:ext cx="1379216" cy="1190"/>
          </a:xfrm>
          <a:prstGeom prst="line">
            <a:avLst/>
          </a:prstGeom>
          <a:noFill/>
          <a:ln w="38100">
            <a:solidFill>
              <a:srgbClr val="220911"/>
            </a:solidFill>
            <a:bevel/>
          </a:ln>
          <a:extLst>
            <a:ext uri="{909E8E84-426E-40DD-AFC4-6F175D3DCCD1}">
              <a14:hiddenFill xmlns:a14="http://schemas.microsoft.com/office/drawing/2010/main">
                <a:noFill/>
              </a14:hiddenFill>
            </a:ext>
          </a:extLst>
        </p:spPr>
        <p:txBody>
          <a:bodyPr/>
          <a:lstStyle/>
          <a:p>
            <a:endParaRPr lang="zh-CN" altLang="en-US" sz="1180"/>
          </a:p>
        </p:txBody>
      </p:sp>
      <p:sp>
        <p:nvSpPr>
          <p:cNvPr id="16" name="Oval 20"/>
          <p:cNvSpPr>
            <a:spLocks noChangeArrowheads="1"/>
          </p:cNvSpPr>
          <p:nvPr/>
        </p:nvSpPr>
        <p:spPr bwMode="auto">
          <a:xfrm>
            <a:off x="4428010" y="2769886"/>
            <a:ext cx="155890" cy="157081"/>
          </a:xfrm>
          <a:prstGeom prst="ellipse">
            <a:avLst/>
          </a:prstGeom>
          <a:solidFill>
            <a:srgbClr val="220911"/>
          </a:solidFill>
          <a:ln w="10">
            <a:noFill/>
            <a:bevel/>
          </a:ln>
        </p:spPr>
        <p:txBody>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17" name="Oval 21"/>
          <p:cNvSpPr>
            <a:spLocks noChangeArrowheads="1"/>
          </p:cNvSpPr>
          <p:nvPr/>
        </p:nvSpPr>
        <p:spPr bwMode="auto">
          <a:xfrm>
            <a:off x="4462519" y="2804396"/>
            <a:ext cx="86871" cy="88060"/>
          </a:xfrm>
          <a:prstGeom prst="ellipse">
            <a:avLst/>
          </a:pr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18" name="Line 22"/>
          <p:cNvSpPr>
            <a:spLocks noChangeShapeType="1"/>
          </p:cNvSpPr>
          <p:nvPr/>
        </p:nvSpPr>
        <p:spPr bwMode="auto">
          <a:xfrm>
            <a:off x="4582710" y="2843667"/>
            <a:ext cx="1379216" cy="1190"/>
          </a:xfrm>
          <a:prstGeom prst="line">
            <a:avLst/>
          </a:prstGeom>
          <a:noFill/>
          <a:ln w="38100">
            <a:solidFill>
              <a:srgbClr val="220911"/>
            </a:solidFill>
            <a:bevel/>
          </a:ln>
          <a:extLst>
            <a:ext uri="{909E8E84-426E-40DD-AFC4-6F175D3DCCD1}">
              <a14:hiddenFill xmlns:a14="http://schemas.microsoft.com/office/drawing/2010/main">
                <a:noFill/>
              </a14:hiddenFill>
            </a:ext>
          </a:extLst>
        </p:spPr>
        <p:txBody>
          <a:bodyPr/>
          <a:lstStyle/>
          <a:p>
            <a:endParaRPr lang="zh-CN" altLang="en-US" sz="1180"/>
          </a:p>
        </p:txBody>
      </p:sp>
      <p:sp>
        <p:nvSpPr>
          <p:cNvPr id="20" name="Oval 24"/>
          <p:cNvSpPr>
            <a:spLocks noChangeArrowheads="1"/>
          </p:cNvSpPr>
          <p:nvPr/>
        </p:nvSpPr>
        <p:spPr bwMode="auto">
          <a:xfrm>
            <a:off x="7216786" y="2812718"/>
            <a:ext cx="215283" cy="48764"/>
          </a:xfrm>
          <a:prstGeom prst="ellipse">
            <a:avLst/>
          </a:pr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21" name="Line 25"/>
          <p:cNvSpPr>
            <a:spLocks noChangeShapeType="1"/>
          </p:cNvSpPr>
          <p:nvPr/>
        </p:nvSpPr>
        <p:spPr bwMode="auto">
          <a:xfrm>
            <a:off x="5970852" y="2843667"/>
            <a:ext cx="1379216" cy="1190"/>
          </a:xfrm>
          <a:prstGeom prst="line">
            <a:avLst/>
          </a:prstGeom>
          <a:noFill/>
          <a:ln w="38100">
            <a:solidFill>
              <a:srgbClr val="220911"/>
            </a:solidFill>
            <a:bevel/>
          </a:ln>
          <a:extLst>
            <a:ext uri="{909E8E84-426E-40DD-AFC4-6F175D3DCCD1}">
              <a14:hiddenFill xmlns:a14="http://schemas.microsoft.com/office/drawing/2010/main">
                <a:noFill/>
              </a14:hiddenFill>
            </a:ext>
          </a:extLst>
        </p:spPr>
        <p:txBody>
          <a:bodyPr/>
          <a:lstStyle/>
          <a:p>
            <a:endParaRPr lang="zh-CN" altLang="en-US" sz="1180"/>
          </a:p>
        </p:txBody>
      </p:sp>
      <p:sp>
        <p:nvSpPr>
          <p:cNvPr id="22" name="Oval 26"/>
          <p:cNvSpPr>
            <a:spLocks noChangeArrowheads="1"/>
          </p:cNvSpPr>
          <p:nvPr/>
        </p:nvSpPr>
        <p:spPr bwMode="auto">
          <a:xfrm>
            <a:off x="7342224" y="2769886"/>
            <a:ext cx="155891" cy="157081"/>
          </a:xfrm>
          <a:prstGeom prst="ellipse">
            <a:avLst/>
          </a:prstGeom>
          <a:solidFill>
            <a:srgbClr val="220911"/>
          </a:solidFill>
          <a:ln w="10">
            <a:noFill/>
            <a:bevel/>
          </a:ln>
        </p:spPr>
        <p:txBody>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23" name="Oval 27"/>
          <p:cNvSpPr>
            <a:spLocks noChangeArrowheads="1"/>
          </p:cNvSpPr>
          <p:nvPr/>
        </p:nvSpPr>
        <p:spPr bwMode="auto">
          <a:xfrm>
            <a:off x="7384833" y="2804396"/>
            <a:ext cx="86870" cy="88060"/>
          </a:xfrm>
          <a:prstGeom prst="ellipse">
            <a:avLst/>
          </a:pr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sp>
        <p:nvSpPr>
          <p:cNvPr id="26" name="Line 14"/>
          <p:cNvSpPr>
            <a:spLocks noChangeShapeType="1"/>
          </p:cNvSpPr>
          <p:nvPr/>
        </p:nvSpPr>
        <p:spPr bwMode="auto">
          <a:xfrm>
            <a:off x="668047" y="2866992"/>
            <a:ext cx="879413" cy="1190"/>
          </a:xfrm>
          <a:prstGeom prst="line">
            <a:avLst/>
          </a:prstGeom>
          <a:noFill/>
          <a:ln w="38100">
            <a:solidFill>
              <a:srgbClr val="220911"/>
            </a:solidFill>
            <a:bevel/>
          </a:ln>
          <a:extLst>
            <a:ext uri="{909E8E84-426E-40DD-AFC4-6F175D3DCCD1}">
              <a14:hiddenFill xmlns:a14="http://schemas.microsoft.com/office/drawing/2010/main">
                <a:noFill/>
              </a14:hiddenFill>
            </a:ext>
          </a:extLst>
        </p:spPr>
        <p:txBody>
          <a:bodyPr/>
          <a:lstStyle/>
          <a:p>
            <a:endParaRPr lang="zh-CN" altLang="en-US" sz="1180"/>
          </a:p>
        </p:txBody>
      </p:sp>
      <p:sp>
        <p:nvSpPr>
          <p:cNvPr id="27" name="Line 14"/>
          <p:cNvSpPr>
            <a:spLocks noChangeShapeType="1"/>
          </p:cNvSpPr>
          <p:nvPr/>
        </p:nvSpPr>
        <p:spPr bwMode="auto">
          <a:xfrm>
            <a:off x="7498115" y="2843667"/>
            <a:ext cx="880604" cy="1190"/>
          </a:xfrm>
          <a:prstGeom prst="line">
            <a:avLst/>
          </a:prstGeom>
          <a:noFill/>
          <a:ln w="38100">
            <a:solidFill>
              <a:srgbClr val="220911"/>
            </a:solidFill>
            <a:bevel/>
          </a:ln>
          <a:extLst>
            <a:ext uri="{909E8E84-426E-40DD-AFC4-6F175D3DCCD1}">
              <a14:hiddenFill xmlns:a14="http://schemas.microsoft.com/office/drawing/2010/main">
                <a:noFill/>
              </a14:hiddenFill>
            </a:ext>
          </a:extLst>
        </p:spPr>
        <p:txBody>
          <a:bodyPr/>
          <a:lstStyle/>
          <a:p>
            <a:endParaRPr lang="zh-CN" altLang="en-US" sz="1180"/>
          </a:p>
        </p:txBody>
      </p:sp>
      <p:sp>
        <p:nvSpPr>
          <p:cNvPr id="29" name="TextBox 32"/>
          <p:cNvSpPr>
            <a:spLocks noChangeArrowheads="1"/>
          </p:cNvSpPr>
          <p:nvPr/>
        </p:nvSpPr>
        <p:spPr bwMode="auto">
          <a:xfrm>
            <a:off x="6895782" y="3611477"/>
            <a:ext cx="1112655" cy="32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500" dirty="0" smtClean="0">
                <a:latin typeface="微软雅黑" panose="020B0503020204020204" charset="-122"/>
                <a:ea typeface="微软雅黑" panose="020B0503020204020204" charset="-122"/>
                <a:sym typeface="微软雅黑" panose="020B0503020204020204" charset="-122"/>
              </a:rPr>
              <a:t>终极版</a:t>
            </a:r>
            <a:endParaRPr lang="zh-CN" altLang="en-US" sz="1575" dirty="0"/>
          </a:p>
        </p:txBody>
      </p:sp>
      <p:sp>
        <p:nvSpPr>
          <p:cNvPr id="31" name="TextBox 34"/>
          <p:cNvSpPr>
            <a:spLocks noChangeArrowheads="1"/>
          </p:cNvSpPr>
          <p:nvPr/>
        </p:nvSpPr>
        <p:spPr bwMode="auto">
          <a:xfrm>
            <a:off x="3918094" y="1814956"/>
            <a:ext cx="1112655" cy="334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575" dirty="0" smtClean="0"/>
              <a:t>强化版</a:t>
            </a:r>
            <a:endParaRPr lang="zh-CN" altLang="en-US" sz="1575" dirty="0"/>
          </a:p>
        </p:txBody>
      </p:sp>
      <p:sp>
        <p:nvSpPr>
          <p:cNvPr id="32" name="TextBox 35"/>
          <p:cNvSpPr>
            <a:spLocks noChangeArrowheads="1"/>
          </p:cNvSpPr>
          <p:nvPr/>
        </p:nvSpPr>
        <p:spPr bwMode="auto">
          <a:xfrm>
            <a:off x="563767" y="2384504"/>
            <a:ext cx="2419279" cy="369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800" b="1" dirty="0" smtClean="0">
                <a:latin typeface="微软雅黑" panose="020B0503020204020204" charset="-122"/>
                <a:ea typeface="微软雅黑" panose="020B0503020204020204" charset="-122"/>
                <a:sym typeface="微软雅黑" panose="020B0503020204020204" charset="-122"/>
              </a:rPr>
              <a:t>10</a:t>
            </a:r>
            <a:r>
              <a:rPr lang="zh-CN" altLang="en-US" sz="1800" b="1" dirty="0" smtClean="0">
                <a:latin typeface="微软雅黑" panose="020B0503020204020204" charset="-122"/>
                <a:ea typeface="微软雅黑" panose="020B0503020204020204" charset="-122"/>
                <a:sym typeface="微软雅黑" panose="020B0503020204020204" charset="-122"/>
              </a:rPr>
              <a:t>月</a:t>
            </a:r>
            <a:r>
              <a:rPr lang="en-US" altLang="zh-CN" sz="1800" b="1" dirty="0" smtClean="0">
                <a:latin typeface="微软雅黑" panose="020B0503020204020204" charset="-122"/>
                <a:ea typeface="微软雅黑" panose="020B0503020204020204" charset="-122"/>
                <a:sym typeface="微软雅黑" panose="020B0503020204020204" charset="-122"/>
              </a:rPr>
              <a:t>16</a:t>
            </a:r>
            <a:r>
              <a:rPr lang="zh-CN" altLang="en-US" sz="1800" b="1" dirty="0" smtClean="0">
                <a:latin typeface="微软雅黑" panose="020B0503020204020204" charset="-122"/>
                <a:ea typeface="微软雅黑" panose="020B0503020204020204" charset="-122"/>
                <a:sym typeface="微软雅黑" panose="020B0503020204020204" charset="-122"/>
              </a:rPr>
              <a:t>日</a:t>
            </a:r>
            <a:r>
              <a:rPr lang="en-US" altLang="zh-CN" sz="1800" b="1" dirty="0" smtClean="0">
                <a:latin typeface="微软雅黑" panose="020B0503020204020204" charset="-122"/>
                <a:ea typeface="微软雅黑" panose="020B0503020204020204" charset="-122"/>
                <a:sym typeface="微软雅黑" panose="020B0503020204020204" charset="-122"/>
              </a:rPr>
              <a:t>-10</a:t>
            </a:r>
            <a:r>
              <a:rPr lang="zh-CN" altLang="en-US" sz="1800" b="1" dirty="0" smtClean="0">
                <a:latin typeface="微软雅黑" panose="020B0503020204020204" charset="-122"/>
                <a:ea typeface="微软雅黑" panose="020B0503020204020204" charset="-122"/>
                <a:sym typeface="微软雅黑" panose="020B0503020204020204" charset="-122"/>
              </a:rPr>
              <a:t>月</a:t>
            </a:r>
            <a:r>
              <a:rPr lang="en-US" altLang="zh-CN" sz="1800" b="1" dirty="0" smtClean="0">
                <a:latin typeface="微软雅黑" panose="020B0503020204020204" charset="-122"/>
                <a:ea typeface="微软雅黑" panose="020B0503020204020204" charset="-122"/>
                <a:sym typeface="微软雅黑" panose="020B0503020204020204" charset="-122"/>
              </a:rPr>
              <a:t>30</a:t>
            </a:r>
            <a:r>
              <a:rPr lang="zh-CN" altLang="en-US" sz="1800" b="1" dirty="0" smtClean="0">
                <a:latin typeface="微软雅黑" panose="020B0503020204020204" charset="-122"/>
                <a:ea typeface="微软雅黑" panose="020B0503020204020204" charset="-122"/>
                <a:sym typeface="微软雅黑" panose="020B0503020204020204" charset="-122"/>
              </a:rPr>
              <a:t>日</a:t>
            </a:r>
            <a:endParaRPr lang="zh-CN" altLang="en-US" sz="1575" dirty="0"/>
          </a:p>
        </p:txBody>
      </p:sp>
      <p:sp>
        <p:nvSpPr>
          <p:cNvPr id="36" name="TextBox 39"/>
          <p:cNvSpPr>
            <a:spLocks noChangeArrowheads="1"/>
          </p:cNvSpPr>
          <p:nvPr/>
        </p:nvSpPr>
        <p:spPr bwMode="auto">
          <a:xfrm>
            <a:off x="6315614" y="2211919"/>
            <a:ext cx="2365001" cy="369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800" b="1" dirty="0" smtClean="0">
                <a:latin typeface="微软雅黑" panose="020B0503020204020204" charset="-122"/>
                <a:ea typeface="微软雅黑" panose="020B0503020204020204" charset="-122"/>
                <a:sym typeface="微软雅黑" panose="020B0503020204020204" charset="-122"/>
              </a:rPr>
              <a:t>11</a:t>
            </a:r>
            <a:r>
              <a:rPr lang="zh-CN" altLang="en-US" sz="1800" b="1" dirty="0" smtClean="0">
                <a:latin typeface="微软雅黑" panose="020B0503020204020204" charset="-122"/>
                <a:ea typeface="微软雅黑" panose="020B0503020204020204" charset="-122"/>
                <a:sym typeface="微软雅黑" panose="020B0503020204020204" charset="-122"/>
              </a:rPr>
              <a:t>月</a:t>
            </a:r>
            <a:r>
              <a:rPr lang="en-US" altLang="zh-CN" sz="1800" b="1" dirty="0" smtClean="0">
                <a:latin typeface="微软雅黑" panose="020B0503020204020204" charset="-122"/>
                <a:ea typeface="微软雅黑" panose="020B0503020204020204" charset="-122"/>
                <a:sym typeface="微软雅黑" panose="020B0503020204020204" charset="-122"/>
              </a:rPr>
              <a:t>14</a:t>
            </a:r>
            <a:r>
              <a:rPr lang="zh-CN" altLang="en-US" sz="1800" b="1" dirty="0" smtClean="0">
                <a:latin typeface="微软雅黑" panose="020B0503020204020204" charset="-122"/>
                <a:ea typeface="微软雅黑" panose="020B0503020204020204" charset="-122"/>
                <a:sym typeface="微软雅黑" panose="020B0503020204020204" charset="-122"/>
              </a:rPr>
              <a:t>日</a:t>
            </a:r>
            <a:r>
              <a:rPr lang="en-US" altLang="zh-CN" sz="1800" b="1" dirty="0" smtClean="0">
                <a:latin typeface="微软雅黑" panose="020B0503020204020204" charset="-122"/>
                <a:ea typeface="微软雅黑" panose="020B0503020204020204" charset="-122"/>
                <a:sym typeface="微软雅黑" panose="020B0503020204020204" charset="-122"/>
              </a:rPr>
              <a:t>-11</a:t>
            </a:r>
            <a:r>
              <a:rPr lang="zh-CN" altLang="en-US" sz="1800" b="1" dirty="0" smtClean="0">
                <a:latin typeface="微软雅黑" panose="020B0503020204020204" charset="-122"/>
                <a:ea typeface="微软雅黑" panose="020B0503020204020204" charset="-122"/>
                <a:sym typeface="微软雅黑" panose="020B0503020204020204" charset="-122"/>
              </a:rPr>
              <a:t>月</a:t>
            </a:r>
            <a:r>
              <a:rPr lang="en-US" altLang="zh-CN" sz="1800" b="1" dirty="0" smtClean="0">
                <a:latin typeface="微软雅黑" panose="020B0503020204020204" charset="-122"/>
                <a:ea typeface="微软雅黑" panose="020B0503020204020204" charset="-122"/>
                <a:sym typeface="微软雅黑" panose="020B0503020204020204" charset="-122"/>
              </a:rPr>
              <a:t>27</a:t>
            </a:r>
            <a:r>
              <a:rPr lang="zh-CN" altLang="en-US" sz="1800" b="1" dirty="0" smtClean="0">
                <a:latin typeface="微软雅黑" panose="020B0503020204020204" charset="-122"/>
                <a:ea typeface="微软雅黑" panose="020B0503020204020204" charset="-122"/>
                <a:sym typeface="微软雅黑" panose="020B0503020204020204" charset="-122"/>
              </a:rPr>
              <a:t>日</a:t>
            </a:r>
            <a:endParaRPr lang="zh-CN" altLang="en-US" sz="1800" b="1" dirty="0">
              <a:latin typeface="微软雅黑" panose="020B0503020204020204" charset="-122"/>
              <a:ea typeface="微软雅黑" panose="020B0503020204020204" charset="-122"/>
              <a:sym typeface="微软雅黑" panose="020B0503020204020204" charset="-122"/>
            </a:endParaRPr>
          </a:p>
        </p:txBody>
      </p:sp>
      <p:grpSp>
        <p:nvGrpSpPr>
          <p:cNvPr id="37" name="组合 36"/>
          <p:cNvGrpSpPr/>
          <p:nvPr/>
        </p:nvGrpSpPr>
        <p:grpSpPr>
          <a:xfrm>
            <a:off x="992323" y="2901766"/>
            <a:ext cx="1247125" cy="1422057"/>
            <a:chOff x="798494" y="3051917"/>
            <a:chExt cx="1247125" cy="1422057"/>
          </a:xfrm>
        </p:grpSpPr>
        <p:grpSp>
          <p:nvGrpSpPr>
            <p:cNvPr id="38" name="组合 37"/>
            <p:cNvGrpSpPr/>
            <p:nvPr/>
          </p:nvGrpSpPr>
          <p:grpSpPr>
            <a:xfrm>
              <a:off x="798494" y="3051917"/>
              <a:ext cx="1247125" cy="1422057"/>
              <a:chOff x="798494" y="3051917"/>
              <a:chExt cx="1247125" cy="1422057"/>
            </a:xfrm>
          </p:grpSpPr>
          <p:sp>
            <p:nvSpPr>
              <p:cNvPr id="40" name="Freeform 6"/>
              <p:cNvSpPr>
                <a:spLocks noChangeArrowheads="1"/>
              </p:cNvSpPr>
              <p:nvPr/>
            </p:nvSpPr>
            <p:spPr bwMode="auto">
              <a:xfrm>
                <a:off x="798494" y="3051917"/>
                <a:ext cx="1247125" cy="1422057"/>
              </a:xfrm>
              <a:custGeom>
                <a:avLst/>
                <a:gdLst>
                  <a:gd name="T0" fmla="*/ 2147483647 w 2201"/>
                  <a:gd name="T1" fmla="*/ 2147483647 h 2508"/>
                  <a:gd name="T2" fmla="*/ 2147483647 w 2201"/>
                  <a:gd name="T3" fmla="*/ 2147483647 h 2508"/>
                  <a:gd name="T4" fmla="*/ 2147483647 w 2201"/>
                  <a:gd name="T5" fmla="*/ 2147483647 h 2508"/>
                  <a:gd name="T6" fmla="*/ 0 w 2201"/>
                  <a:gd name="T7" fmla="*/ 2147483647 h 2508"/>
                  <a:gd name="T8" fmla="*/ 2147483647 w 2201"/>
                  <a:gd name="T9" fmla="*/ 2147483647 h 2508"/>
                  <a:gd name="T10" fmla="*/ 2147483647 w 2201"/>
                  <a:gd name="T11" fmla="*/ 2147483647 h 2508"/>
                  <a:gd name="T12" fmla="*/ 2147483647 w 2201"/>
                  <a:gd name="T13" fmla="*/ 0 h 2508"/>
                  <a:gd name="T14" fmla="*/ 2147483647 w 2201"/>
                  <a:gd name="T15" fmla="*/ 2147483647 h 2508"/>
                  <a:gd name="T16" fmla="*/ 2147483647 w 2201"/>
                  <a:gd name="T17" fmla="*/ 2147483647 h 250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01"/>
                  <a:gd name="T28" fmla="*/ 0 h 2508"/>
                  <a:gd name="T29" fmla="*/ 2201 w 2201"/>
                  <a:gd name="T30" fmla="*/ 2508 h 250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01" h="2508">
                    <a:moveTo>
                      <a:pt x="1375" y="342"/>
                    </a:moveTo>
                    <a:cubicBezTo>
                      <a:pt x="1850" y="464"/>
                      <a:pt x="2201" y="895"/>
                      <a:pt x="2201" y="1408"/>
                    </a:cubicBezTo>
                    <a:cubicBezTo>
                      <a:pt x="2201" y="2015"/>
                      <a:pt x="1708" y="2508"/>
                      <a:pt x="1100" y="2508"/>
                    </a:cubicBezTo>
                    <a:cubicBezTo>
                      <a:pt x="493" y="2508"/>
                      <a:pt x="0" y="2015"/>
                      <a:pt x="0" y="1408"/>
                    </a:cubicBezTo>
                    <a:cubicBezTo>
                      <a:pt x="0" y="895"/>
                      <a:pt x="351" y="464"/>
                      <a:pt x="826" y="342"/>
                    </a:cubicBezTo>
                    <a:lnTo>
                      <a:pt x="954" y="183"/>
                    </a:lnTo>
                    <a:lnTo>
                      <a:pt x="1100" y="0"/>
                    </a:lnTo>
                    <a:lnTo>
                      <a:pt x="1247" y="183"/>
                    </a:lnTo>
                    <a:lnTo>
                      <a:pt x="1375" y="342"/>
                    </a:lnTo>
                    <a:close/>
                  </a:path>
                </a:pathLst>
              </a:custGeom>
              <a:solidFill>
                <a:srgbClr val="220911"/>
              </a:solidFill>
              <a:ln>
                <a:noFill/>
              </a:ln>
            </p:spPr>
            <p:txBody>
              <a:bodyPr/>
              <a:lstStyle/>
              <a:p>
                <a:endParaRPr lang="zh-CN" altLang="en-US" sz="1180"/>
              </a:p>
            </p:txBody>
          </p:sp>
          <p:sp>
            <p:nvSpPr>
              <p:cNvPr id="41" name="Oval 11"/>
              <p:cNvSpPr>
                <a:spLocks noChangeArrowheads="1"/>
              </p:cNvSpPr>
              <p:nvPr/>
            </p:nvSpPr>
            <p:spPr bwMode="auto">
              <a:xfrm>
                <a:off x="872273" y="3300628"/>
                <a:ext cx="1099565" cy="1099565"/>
              </a:xfrm>
              <a:prstGeom prst="ellipse">
                <a:avLst/>
              </a:pr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endParaRPr lang="zh-CN" altLang="zh-CN" sz="1350"/>
              </a:p>
            </p:txBody>
          </p:sp>
        </p:grpSp>
        <p:sp>
          <p:nvSpPr>
            <p:cNvPr id="39" name="TextBox 30"/>
            <p:cNvSpPr>
              <a:spLocks noChangeArrowheads="1"/>
            </p:cNvSpPr>
            <p:nvPr/>
          </p:nvSpPr>
          <p:spPr bwMode="auto">
            <a:xfrm>
              <a:off x="872274" y="3688570"/>
              <a:ext cx="1113845" cy="32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500" dirty="0" smtClean="0">
                  <a:latin typeface="微软雅黑" panose="020B0503020204020204" charset="-122"/>
                  <a:ea typeface="微软雅黑" panose="020B0503020204020204" charset="-122"/>
                  <a:sym typeface="微软雅黑" panose="020B0503020204020204" charset="-122"/>
                </a:rPr>
                <a:t>基础版本</a:t>
              </a:r>
              <a:endParaRPr lang="zh-CN" altLang="en-US" sz="1575" dirty="0"/>
            </a:p>
          </p:txBody>
        </p:sp>
      </p:grpSp>
      <p:sp>
        <p:nvSpPr>
          <p:cNvPr id="42" name="TextBox 39"/>
          <p:cNvSpPr>
            <a:spLocks noChangeArrowheads="1"/>
          </p:cNvSpPr>
          <p:nvPr/>
        </p:nvSpPr>
        <p:spPr bwMode="auto">
          <a:xfrm>
            <a:off x="3325282" y="2975342"/>
            <a:ext cx="2274474" cy="369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800" b="1" dirty="0" smtClean="0">
                <a:latin typeface="微软雅黑" panose="020B0503020204020204" charset="-122"/>
                <a:ea typeface="微软雅黑" panose="020B0503020204020204" charset="-122"/>
                <a:sym typeface="微软雅黑" panose="020B0503020204020204" charset="-122"/>
              </a:rPr>
              <a:t>10-31</a:t>
            </a:r>
            <a:r>
              <a:rPr lang="zh-CN" altLang="en-US" sz="1800" b="1" dirty="0" smtClean="0">
                <a:latin typeface="微软雅黑" panose="020B0503020204020204" charset="-122"/>
                <a:ea typeface="微软雅黑" panose="020B0503020204020204" charset="-122"/>
                <a:sym typeface="微软雅黑" panose="020B0503020204020204" charset="-122"/>
              </a:rPr>
              <a:t>日</a:t>
            </a:r>
            <a:r>
              <a:rPr lang="en-US" altLang="zh-CN" sz="1800" b="1" dirty="0" smtClean="0">
                <a:latin typeface="微软雅黑" panose="020B0503020204020204" charset="-122"/>
                <a:ea typeface="微软雅黑" panose="020B0503020204020204" charset="-122"/>
                <a:sym typeface="微软雅黑" panose="020B0503020204020204" charset="-122"/>
              </a:rPr>
              <a:t>-11</a:t>
            </a:r>
            <a:r>
              <a:rPr lang="zh-CN" altLang="en-US" sz="1800" b="1" dirty="0" smtClean="0">
                <a:latin typeface="微软雅黑" panose="020B0503020204020204" charset="-122"/>
                <a:ea typeface="微软雅黑" panose="020B0503020204020204" charset="-122"/>
                <a:sym typeface="微软雅黑" panose="020B0503020204020204" charset="-122"/>
              </a:rPr>
              <a:t>月</a:t>
            </a:r>
            <a:r>
              <a:rPr lang="en-US" altLang="zh-CN" sz="1800" b="1" dirty="0" smtClean="0">
                <a:latin typeface="微软雅黑" panose="020B0503020204020204" charset="-122"/>
                <a:ea typeface="微软雅黑" panose="020B0503020204020204" charset="-122"/>
                <a:sym typeface="微软雅黑" panose="020B0503020204020204" charset="-122"/>
              </a:rPr>
              <a:t>13</a:t>
            </a:r>
            <a:r>
              <a:rPr lang="zh-CN" altLang="en-US" sz="1800" b="1" dirty="0" smtClean="0">
                <a:latin typeface="微软雅黑" panose="020B0503020204020204" charset="-122"/>
                <a:ea typeface="微软雅黑" panose="020B0503020204020204" charset="-122"/>
                <a:sym typeface="微软雅黑" panose="020B0503020204020204" charset="-122"/>
              </a:rPr>
              <a:t>日</a:t>
            </a:r>
            <a:endParaRPr lang="zh-CN" altLang="en-US" sz="1800" b="1" dirty="0">
              <a:latin typeface="微软雅黑" panose="020B0503020204020204" charset="-122"/>
              <a:ea typeface="微软雅黑" panose="020B0503020204020204" charset="-122"/>
              <a:sym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p:cBhvr>
                                        <p:cTn id="13" dur="500"/>
                                        <p:tgtEl>
                                          <p:spTgt spid="26"/>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animEffect>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1000"/>
                                        <p:tgtEl>
                                          <p:spTgt spid="37"/>
                                        </p:tgtEl>
                                      </p:cBhvr>
                                    </p:animEffect>
                                    <p:anim calcmode="lin" valueType="num">
                                      <p:cBhvr>
                                        <p:cTn id="30" dur="1000" fill="hold"/>
                                        <p:tgtEl>
                                          <p:spTgt spid="37"/>
                                        </p:tgtEl>
                                        <p:attrNameLst>
                                          <p:attrName>ppt_x</p:attrName>
                                        </p:attrNameLst>
                                      </p:cBhvr>
                                      <p:tavLst>
                                        <p:tav tm="0">
                                          <p:val>
                                            <p:strVal val="#ppt_x"/>
                                          </p:val>
                                        </p:tav>
                                        <p:tav tm="100000">
                                          <p:val>
                                            <p:strVal val="#ppt_x"/>
                                          </p:val>
                                        </p:tav>
                                      </p:tavLst>
                                    </p:anim>
                                    <p:anim calcmode="lin" valueType="num">
                                      <p:cBhvr>
                                        <p:cTn id="31" dur="1000" fill="hold"/>
                                        <p:tgtEl>
                                          <p:spTgt spid="37"/>
                                        </p:tgtEl>
                                        <p:attrNameLst>
                                          <p:attrName>ppt_y</p:attrName>
                                        </p:attrNameLst>
                                      </p:cBhvr>
                                      <p:tavLst>
                                        <p:tav tm="0">
                                          <p:val>
                                            <p:strVal val="#ppt_y+.1"/>
                                          </p:val>
                                        </p:tav>
                                        <p:tav tm="100000">
                                          <p:val>
                                            <p:strVal val="#ppt_y"/>
                                          </p:val>
                                        </p:tav>
                                      </p:tavLst>
                                    </p:anim>
                                  </p:childTnLst>
                                </p:cTn>
                              </p:par>
                            </p:childTnLst>
                          </p:cTn>
                        </p:par>
                        <p:par>
                          <p:cTn id="32" fill="hold">
                            <p:stCondLst>
                              <p:cond delay="1000"/>
                            </p:stCondLst>
                            <p:childTnLst>
                              <p:par>
                                <p:cTn id="33" presetID="47" presetClass="entr" presetSubtype="0" fill="hold" grpId="0" nodeType="afterEffect">
                                  <p:stCondLst>
                                    <p:cond delay="0"/>
                                  </p:stCondLst>
                                  <p:childTnLst>
                                    <p:set>
                                      <p:cBhvr>
                                        <p:cTn id="34" dur="1" fill="hold">
                                          <p:stCondLst>
                                            <p:cond delay="0"/>
                                          </p:stCondLst>
                                        </p:cTn>
                                        <p:tgtEl>
                                          <p:spTgt spid="32"/>
                                        </p:tgtEl>
                                        <p:attrNameLst>
                                          <p:attrName>style.visibility</p:attrName>
                                        </p:attrNameLst>
                                      </p:cBhvr>
                                      <p:to>
                                        <p:strVal val="visible"/>
                                      </p:to>
                                    </p:set>
                                    <p:animEffect>
                                      <p:cBhvr>
                                        <p:cTn id="35" dur="500"/>
                                        <p:tgtEl>
                                          <p:spTgt spid="32"/>
                                        </p:tgtEl>
                                      </p:cBhvr>
                                    </p:animEffect>
                                    <p:anim calcmode="lin" valueType="num">
                                      <p:cBhvr>
                                        <p:cTn id="36" dur="500" fill="hold"/>
                                        <p:tgtEl>
                                          <p:spTgt spid="32"/>
                                        </p:tgtEl>
                                        <p:attrNameLst>
                                          <p:attrName>ppt_x</p:attrName>
                                        </p:attrNameLst>
                                      </p:cBhvr>
                                      <p:tavLst>
                                        <p:tav tm="0">
                                          <p:val>
                                            <p:strVal val="#ppt_x"/>
                                          </p:val>
                                        </p:tav>
                                        <p:tav tm="100000">
                                          <p:val>
                                            <p:strVal val="#ppt_x"/>
                                          </p:val>
                                        </p:tav>
                                      </p:tavLst>
                                    </p:anim>
                                    <p:anim calcmode="lin" valueType="num">
                                      <p:cBhvr>
                                        <p:cTn id="37" dur="500" fill="hold"/>
                                        <p:tgtEl>
                                          <p:spTgt spid="32"/>
                                        </p:tgtEl>
                                        <p:attrNameLst>
                                          <p:attrName>ppt_y</p:attrName>
                                        </p:attrNameLst>
                                      </p:cBhvr>
                                      <p:tavLst>
                                        <p:tav tm="0">
                                          <p:val>
                                            <p:strVal val="#ppt_y-.1"/>
                                          </p:val>
                                        </p:tav>
                                        <p:tav tm="100000">
                                          <p:val>
                                            <p:strVal val="#ppt_y"/>
                                          </p:val>
                                        </p:tav>
                                      </p:tavLst>
                                    </p:anim>
                                  </p:childTnLst>
                                </p:cTn>
                              </p:par>
                            </p:childTnLst>
                          </p:cTn>
                        </p:par>
                        <p:par>
                          <p:cTn id="38" fill="hold">
                            <p:stCondLst>
                              <p:cond delay="1500"/>
                            </p:stCondLst>
                            <p:childTnLst>
                              <p:par>
                                <p:cTn id="39" presetID="22" presetClass="entr" presetSubtype="8" fill="hold" grpId="0"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p:cBhvr>
                                        <p:cTn id="41" dur="500"/>
                                        <p:tgtEl>
                                          <p:spTgt spid="10"/>
                                        </p:tgtEl>
                                      </p:cBhvr>
                                    </p:animEffect>
                                  </p:childTnLst>
                                </p:cTn>
                              </p:par>
                            </p:childTnLst>
                          </p:cTn>
                        </p:par>
                        <p:par>
                          <p:cTn id="42" fill="hold">
                            <p:stCondLst>
                              <p:cond delay="2000"/>
                            </p:stCondLst>
                            <p:childTnLst>
                              <p:par>
                                <p:cTn id="43" presetID="47" presetClass="entr" presetSubtype="0" fill="hold" grpId="0" nodeType="afterEffect">
                                  <p:stCondLst>
                                    <p:cond delay="0"/>
                                  </p:stCondLst>
                                  <p:childTnLst>
                                    <p:set>
                                      <p:cBhvr>
                                        <p:cTn id="44" dur="1" fill="hold">
                                          <p:stCondLst>
                                            <p:cond delay="0"/>
                                          </p:stCondLst>
                                        </p:cTn>
                                        <p:tgtEl>
                                          <p:spTgt spid="3"/>
                                        </p:tgtEl>
                                        <p:attrNameLst>
                                          <p:attrName>style.visibility</p:attrName>
                                        </p:attrNameLst>
                                      </p:cBhvr>
                                      <p:to>
                                        <p:strVal val="visible"/>
                                      </p:to>
                                    </p:set>
                                    <p:animEffect>
                                      <p:cBhvr>
                                        <p:cTn id="45" dur="500"/>
                                        <p:tgtEl>
                                          <p:spTgt spid="3"/>
                                        </p:tgtEl>
                                      </p:cBhvr>
                                    </p:animEffect>
                                    <p:anim calcmode="lin" valueType="num">
                                      <p:cBhvr>
                                        <p:cTn id="46" dur="500" fill="hold"/>
                                        <p:tgtEl>
                                          <p:spTgt spid="3"/>
                                        </p:tgtEl>
                                        <p:attrNameLst>
                                          <p:attrName>ppt_x</p:attrName>
                                        </p:attrNameLst>
                                      </p:cBhvr>
                                      <p:tavLst>
                                        <p:tav tm="0">
                                          <p:val>
                                            <p:strVal val="#ppt_x"/>
                                          </p:val>
                                        </p:tav>
                                        <p:tav tm="100000">
                                          <p:val>
                                            <p:strVal val="#ppt_x"/>
                                          </p:val>
                                        </p:tav>
                                      </p:tavLst>
                                    </p:anim>
                                    <p:anim calcmode="lin" valueType="num">
                                      <p:cBhvr>
                                        <p:cTn id="47" dur="500" fill="hold"/>
                                        <p:tgtEl>
                                          <p:spTgt spid="3"/>
                                        </p:tgtEl>
                                        <p:attrNameLst>
                                          <p:attrName>ppt_y</p:attrName>
                                        </p:attrNameLst>
                                      </p:cBhvr>
                                      <p:tavLst>
                                        <p:tav tm="0">
                                          <p:val>
                                            <p:strVal val="#ppt_y-.1"/>
                                          </p:val>
                                        </p:tav>
                                        <p:tav tm="100000">
                                          <p:val>
                                            <p:strVal val="#ppt_y"/>
                                          </p:val>
                                        </p:tav>
                                      </p:tavLst>
                                    </p:anim>
                                  </p:childTnLst>
                                </p:cTn>
                              </p:par>
                              <p:par>
                                <p:cTn id="48" presetID="47" presetClass="entr" presetSubtype="0" fill="hold" grpId="0" nodeType="withEffect">
                                  <p:stCondLst>
                                    <p:cond delay="0"/>
                                  </p:stCondLst>
                                  <p:childTnLst>
                                    <p:set>
                                      <p:cBhvr>
                                        <p:cTn id="49" dur="1" fill="hold">
                                          <p:stCondLst>
                                            <p:cond delay="0"/>
                                          </p:stCondLst>
                                        </p:cTn>
                                        <p:tgtEl>
                                          <p:spTgt spid="5"/>
                                        </p:tgtEl>
                                        <p:attrNameLst>
                                          <p:attrName>style.visibility</p:attrName>
                                        </p:attrNameLst>
                                      </p:cBhvr>
                                      <p:to>
                                        <p:strVal val="visible"/>
                                      </p:to>
                                    </p:set>
                                    <p:animEffect>
                                      <p:cBhvr>
                                        <p:cTn id="50" dur="500"/>
                                        <p:tgtEl>
                                          <p:spTgt spid="5"/>
                                        </p:tgtEl>
                                      </p:cBhvr>
                                    </p:animEffect>
                                    <p:anim calcmode="lin" valueType="num">
                                      <p:cBhvr>
                                        <p:cTn id="51" dur="500" fill="hold"/>
                                        <p:tgtEl>
                                          <p:spTgt spid="5"/>
                                        </p:tgtEl>
                                        <p:attrNameLst>
                                          <p:attrName>ppt_x</p:attrName>
                                        </p:attrNameLst>
                                      </p:cBhvr>
                                      <p:tavLst>
                                        <p:tav tm="0">
                                          <p:val>
                                            <p:strVal val="#ppt_x"/>
                                          </p:val>
                                        </p:tav>
                                        <p:tav tm="100000">
                                          <p:val>
                                            <p:strVal val="#ppt_x"/>
                                          </p:val>
                                        </p:tav>
                                      </p:tavLst>
                                    </p:anim>
                                    <p:anim calcmode="lin" valueType="num">
                                      <p:cBhvr>
                                        <p:cTn id="52" dur="500" fill="hold"/>
                                        <p:tgtEl>
                                          <p:spTgt spid="5"/>
                                        </p:tgtEl>
                                        <p:attrNameLst>
                                          <p:attrName>ppt_y</p:attrName>
                                        </p:attrNameLst>
                                      </p:cBhvr>
                                      <p:tavLst>
                                        <p:tav tm="0">
                                          <p:val>
                                            <p:strVal val="#ppt_y-.1"/>
                                          </p:val>
                                        </p:tav>
                                        <p:tav tm="100000">
                                          <p:val>
                                            <p:strVal val="#ppt_y"/>
                                          </p:val>
                                        </p:tav>
                                      </p:tavLst>
                                    </p:anim>
                                  </p:childTnLst>
                                </p:cTn>
                              </p:par>
                              <p:par>
                                <p:cTn id="53" presetID="47"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p:cBhvr>
                                        <p:cTn id="55" dur="500"/>
                                        <p:tgtEl>
                                          <p:spTgt spid="31"/>
                                        </p:tgtEl>
                                      </p:cBhvr>
                                    </p:animEffect>
                                    <p:anim calcmode="lin" valueType="num">
                                      <p:cBhvr>
                                        <p:cTn id="56" dur="500" fill="hold"/>
                                        <p:tgtEl>
                                          <p:spTgt spid="31"/>
                                        </p:tgtEl>
                                        <p:attrNameLst>
                                          <p:attrName>ppt_x</p:attrName>
                                        </p:attrNameLst>
                                      </p:cBhvr>
                                      <p:tavLst>
                                        <p:tav tm="0">
                                          <p:val>
                                            <p:strVal val="#ppt_x"/>
                                          </p:val>
                                        </p:tav>
                                        <p:tav tm="100000">
                                          <p:val>
                                            <p:strVal val="#ppt_x"/>
                                          </p:val>
                                        </p:tav>
                                      </p:tavLst>
                                    </p:anim>
                                    <p:anim calcmode="lin" valueType="num">
                                      <p:cBhvr>
                                        <p:cTn id="57" dur="500" fill="hold"/>
                                        <p:tgtEl>
                                          <p:spTgt spid="31"/>
                                        </p:tgtEl>
                                        <p:attrNameLst>
                                          <p:attrName>ppt_y</p:attrName>
                                        </p:attrNameLst>
                                      </p:cBhvr>
                                      <p:tavLst>
                                        <p:tav tm="0">
                                          <p:val>
                                            <p:strVal val="#ppt_y-.1"/>
                                          </p:val>
                                        </p:tav>
                                        <p:tav tm="100000">
                                          <p:val>
                                            <p:strVal val="#ppt_y"/>
                                          </p:val>
                                        </p:tav>
                                      </p:tavLst>
                                    </p:anim>
                                  </p:childTnLst>
                                </p:cTn>
                              </p:par>
                            </p:childTnLst>
                          </p:cTn>
                        </p:par>
                        <p:par>
                          <p:cTn id="58" fill="hold">
                            <p:stCondLst>
                              <p:cond delay="2500"/>
                            </p:stCondLst>
                            <p:childTnLst>
                              <p:par>
                                <p:cTn id="59" presetID="22" presetClass="entr" presetSubtype="8" fill="hold" grpId="0" nodeType="afterEffect">
                                  <p:stCondLst>
                                    <p:cond delay="0"/>
                                  </p:stCondLst>
                                  <p:childTnLst>
                                    <p:set>
                                      <p:cBhvr>
                                        <p:cTn id="60" dur="1" fill="hold">
                                          <p:stCondLst>
                                            <p:cond delay="0"/>
                                          </p:stCondLst>
                                        </p:cTn>
                                        <p:tgtEl>
                                          <p:spTgt spid="15"/>
                                        </p:tgtEl>
                                        <p:attrNameLst>
                                          <p:attrName>style.visibility</p:attrName>
                                        </p:attrNameLst>
                                      </p:cBhvr>
                                      <p:to>
                                        <p:strVal val="visible"/>
                                      </p:to>
                                    </p:set>
                                    <p:animEffect>
                                      <p:cBhvr>
                                        <p:cTn id="61" dur="500"/>
                                        <p:tgtEl>
                                          <p:spTgt spid="15"/>
                                        </p:tgtEl>
                                      </p:cBhvr>
                                    </p:animEffect>
                                  </p:childTnLst>
                                </p:cTn>
                              </p:par>
                            </p:childTnLst>
                          </p:cTn>
                        </p:par>
                        <p:par>
                          <p:cTn id="62" fill="hold">
                            <p:stCondLst>
                              <p:cond delay="3000"/>
                            </p:stCondLst>
                            <p:childTnLst>
                              <p:par>
                                <p:cTn id="63" presetID="10" presetClass="entr" presetSubtype="0" fill="hold" grpId="0" nodeType="after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p:cTn id="65" dur="500" fill="hold"/>
                                        <p:tgtEl>
                                          <p:spTgt spid="16"/>
                                        </p:tgtEl>
                                        <p:attrNameLst>
                                          <p:attrName>ppt_w</p:attrName>
                                        </p:attrNameLst>
                                      </p:cBhvr>
                                      <p:tavLst>
                                        <p:tav tm="0">
                                          <p:val>
                                            <p:fltVal val="0"/>
                                          </p:val>
                                        </p:tav>
                                        <p:tav tm="100000">
                                          <p:val>
                                            <p:strVal val="#ppt_w"/>
                                          </p:val>
                                        </p:tav>
                                      </p:tavLst>
                                    </p:anim>
                                    <p:anim calcmode="lin" valueType="num">
                                      <p:cBhvr>
                                        <p:cTn id="66" dur="500" fill="hold"/>
                                        <p:tgtEl>
                                          <p:spTgt spid="16"/>
                                        </p:tgtEl>
                                        <p:attrNameLst>
                                          <p:attrName>ppt_h</p:attrName>
                                        </p:attrNameLst>
                                      </p:cBhvr>
                                      <p:tavLst>
                                        <p:tav tm="0">
                                          <p:val>
                                            <p:fltVal val="0"/>
                                          </p:val>
                                        </p:tav>
                                        <p:tav tm="100000">
                                          <p:val>
                                            <p:strVal val="#ppt_h"/>
                                          </p:val>
                                        </p:tav>
                                      </p:tavLst>
                                    </p:anim>
                                    <p:animEffect>
                                      <p:cBhvr>
                                        <p:cTn id="67" dur="500"/>
                                        <p:tgtEl>
                                          <p:spTgt spid="1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p:cTn id="70" dur="500" fill="hold"/>
                                        <p:tgtEl>
                                          <p:spTgt spid="17"/>
                                        </p:tgtEl>
                                        <p:attrNameLst>
                                          <p:attrName>ppt_w</p:attrName>
                                        </p:attrNameLst>
                                      </p:cBhvr>
                                      <p:tavLst>
                                        <p:tav tm="0">
                                          <p:val>
                                            <p:fltVal val="0"/>
                                          </p:val>
                                        </p:tav>
                                        <p:tav tm="100000">
                                          <p:val>
                                            <p:strVal val="#ppt_w"/>
                                          </p:val>
                                        </p:tav>
                                      </p:tavLst>
                                    </p:anim>
                                    <p:anim calcmode="lin" valueType="num">
                                      <p:cBhvr>
                                        <p:cTn id="71" dur="500" fill="hold"/>
                                        <p:tgtEl>
                                          <p:spTgt spid="17"/>
                                        </p:tgtEl>
                                        <p:attrNameLst>
                                          <p:attrName>ppt_h</p:attrName>
                                        </p:attrNameLst>
                                      </p:cBhvr>
                                      <p:tavLst>
                                        <p:tav tm="0">
                                          <p:val>
                                            <p:fltVal val="0"/>
                                          </p:val>
                                        </p:tav>
                                        <p:tav tm="100000">
                                          <p:val>
                                            <p:strVal val="#ppt_h"/>
                                          </p:val>
                                        </p:tav>
                                      </p:tavLst>
                                    </p:anim>
                                    <p:animEffect>
                                      <p:cBhvr>
                                        <p:cTn id="72" dur="500"/>
                                        <p:tgtEl>
                                          <p:spTgt spid="17"/>
                                        </p:tgtEl>
                                      </p:cBhvr>
                                    </p:animEffect>
                                  </p:childTnLst>
                                </p:cTn>
                              </p:par>
                            </p:childTnLst>
                          </p:cTn>
                        </p:par>
                        <p:par>
                          <p:cTn id="73" fill="hold">
                            <p:stCondLst>
                              <p:cond delay="3500"/>
                            </p:stCondLst>
                            <p:childTnLst>
                              <p:par>
                                <p:cTn id="74" presetID="22" presetClass="entr" presetSubtype="8" fill="hold" grpId="0" nodeType="afterEffect">
                                  <p:stCondLst>
                                    <p:cond delay="0"/>
                                  </p:stCondLst>
                                  <p:childTnLst>
                                    <p:set>
                                      <p:cBhvr>
                                        <p:cTn id="75" dur="1" fill="hold">
                                          <p:stCondLst>
                                            <p:cond delay="0"/>
                                          </p:stCondLst>
                                        </p:cTn>
                                        <p:tgtEl>
                                          <p:spTgt spid="18"/>
                                        </p:tgtEl>
                                        <p:attrNameLst>
                                          <p:attrName>style.visibility</p:attrName>
                                        </p:attrNameLst>
                                      </p:cBhvr>
                                      <p:to>
                                        <p:strVal val="visible"/>
                                      </p:to>
                                    </p:set>
                                    <p:animEffect>
                                      <p:cBhvr>
                                        <p:cTn id="76" dur="500"/>
                                        <p:tgtEl>
                                          <p:spTgt spid="1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0"/>
                                        </p:tgtEl>
                                        <p:attrNameLst>
                                          <p:attrName>style.visibility</p:attrName>
                                        </p:attrNameLst>
                                      </p:cBhvr>
                                      <p:to>
                                        <p:strVal val="visible"/>
                                      </p:to>
                                    </p:set>
                                    <p:anim calcmode="lin" valueType="num">
                                      <p:cBhvr>
                                        <p:cTn id="79" dur="500" fill="hold"/>
                                        <p:tgtEl>
                                          <p:spTgt spid="20"/>
                                        </p:tgtEl>
                                        <p:attrNameLst>
                                          <p:attrName>ppt_w</p:attrName>
                                        </p:attrNameLst>
                                      </p:cBhvr>
                                      <p:tavLst>
                                        <p:tav tm="0">
                                          <p:val>
                                            <p:fltVal val="0"/>
                                          </p:val>
                                        </p:tav>
                                        <p:tav tm="100000">
                                          <p:val>
                                            <p:strVal val="#ppt_w"/>
                                          </p:val>
                                        </p:tav>
                                      </p:tavLst>
                                    </p:anim>
                                    <p:anim calcmode="lin" valueType="num">
                                      <p:cBhvr>
                                        <p:cTn id="80" dur="500" fill="hold"/>
                                        <p:tgtEl>
                                          <p:spTgt spid="20"/>
                                        </p:tgtEl>
                                        <p:attrNameLst>
                                          <p:attrName>ppt_h</p:attrName>
                                        </p:attrNameLst>
                                      </p:cBhvr>
                                      <p:tavLst>
                                        <p:tav tm="0">
                                          <p:val>
                                            <p:fltVal val="0"/>
                                          </p:val>
                                        </p:tav>
                                        <p:tav tm="100000">
                                          <p:val>
                                            <p:strVal val="#ppt_h"/>
                                          </p:val>
                                        </p:tav>
                                      </p:tavLst>
                                    </p:anim>
                                    <p:animEffect>
                                      <p:cBhvr>
                                        <p:cTn id="81" dur="500"/>
                                        <p:tgtEl>
                                          <p:spTgt spid="20"/>
                                        </p:tgtEl>
                                      </p:cBhvr>
                                    </p:animEffect>
                                  </p:childTnLst>
                                </p:cTn>
                              </p:par>
                            </p:childTnLst>
                          </p:cTn>
                        </p:par>
                        <p:par>
                          <p:cTn id="82" fill="hold">
                            <p:stCondLst>
                              <p:cond delay="4000"/>
                            </p:stCondLst>
                            <p:childTnLst>
                              <p:par>
                                <p:cTn id="83" presetID="22" presetClass="entr" presetSubtype="8" fill="hold" grpId="0" nodeType="afterEffect">
                                  <p:stCondLst>
                                    <p:cond delay="0"/>
                                  </p:stCondLst>
                                  <p:childTnLst>
                                    <p:set>
                                      <p:cBhvr>
                                        <p:cTn id="84" dur="1" fill="hold">
                                          <p:stCondLst>
                                            <p:cond delay="0"/>
                                          </p:stCondLst>
                                        </p:cTn>
                                        <p:tgtEl>
                                          <p:spTgt spid="21"/>
                                        </p:tgtEl>
                                        <p:attrNameLst>
                                          <p:attrName>style.visibility</p:attrName>
                                        </p:attrNameLst>
                                      </p:cBhvr>
                                      <p:to>
                                        <p:strVal val="visible"/>
                                      </p:to>
                                    </p:set>
                                    <p:animEffect>
                                      <p:cBhvr>
                                        <p:cTn id="85" dur="500"/>
                                        <p:tgtEl>
                                          <p:spTgt spid="21"/>
                                        </p:tgtEl>
                                      </p:cBhvr>
                                    </p:animEffect>
                                  </p:childTnLst>
                                </p:cTn>
                              </p:par>
                            </p:childTnLst>
                          </p:cTn>
                        </p:par>
                        <p:par>
                          <p:cTn id="86" fill="hold">
                            <p:stCondLst>
                              <p:cond delay="4500"/>
                            </p:stCondLst>
                            <p:childTnLst>
                              <p:par>
                                <p:cTn id="87" presetID="10" presetClass="entr" presetSubtype="0" fill="hold" grpId="0" nodeType="afterEffect">
                                  <p:stCondLst>
                                    <p:cond delay="0"/>
                                  </p:stCondLst>
                                  <p:childTnLst>
                                    <p:set>
                                      <p:cBhvr>
                                        <p:cTn id="88" dur="1" fill="hold">
                                          <p:stCondLst>
                                            <p:cond delay="0"/>
                                          </p:stCondLst>
                                        </p:cTn>
                                        <p:tgtEl>
                                          <p:spTgt spid="22"/>
                                        </p:tgtEl>
                                        <p:attrNameLst>
                                          <p:attrName>style.visibility</p:attrName>
                                        </p:attrNameLst>
                                      </p:cBhvr>
                                      <p:to>
                                        <p:strVal val="visible"/>
                                      </p:to>
                                    </p:set>
                                    <p:anim calcmode="lin" valueType="num">
                                      <p:cBhvr>
                                        <p:cTn id="89" dur="500" fill="hold"/>
                                        <p:tgtEl>
                                          <p:spTgt spid="22"/>
                                        </p:tgtEl>
                                        <p:attrNameLst>
                                          <p:attrName>ppt_w</p:attrName>
                                        </p:attrNameLst>
                                      </p:cBhvr>
                                      <p:tavLst>
                                        <p:tav tm="0">
                                          <p:val>
                                            <p:fltVal val="0"/>
                                          </p:val>
                                        </p:tav>
                                        <p:tav tm="100000">
                                          <p:val>
                                            <p:strVal val="#ppt_w"/>
                                          </p:val>
                                        </p:tav>
                                      </p:tavLst>
                                    </p:anim>
                                    <p:anim calcmode="lin" valueType="num">
                                      <p:cBhvr>
                                        <p:cTn id="90" dur="500" fill="hold"/>
                                        <p:tgtEl>
                                          <p:spTgt spid="22"/>
                                        </p:tgtEl>
                                        <p:attrNameLst>
                                          <p:attrName>ppt_h</p:attrName>
                                        </p:attrNameLst>
                                      </p:cBhvr>
                                      <p:tavLst>
                                        <p:tav tm="0">
                                          <p:val>
                                            <p:fltVal val="0"/>
                                          </p:val>
                                        </p:tav>
                                        <p:tav tm="100000">
                                          <p:val>
                                            <p:strVal val="#ppt_h"/>
                                          </p:val>
                                        </p:tav>
                                      </p:tavLst>
                                    </p:anim>
                                    <p:animEffect>
                                      <p:cBhvr>
                                        <p:cTn id="91" dur="500"/>
                                        <p:tgtEl>
                                          <p:spTgt spid="22"/>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3"/>
                                        </p:tgtEl>
                                        <p:attrNameLst>
                                          <p:attrName>style.visibility</p:attrName>
                                        </p:attrNameLst>
                                      </p:cBhvr>
                                      <p:to>
                                        <p:strVal val="visible"/>
                                      </p:to>
                                    </p:set>
                                    <p:anim calcmode="lin" valueType="num">
                                      <p:cBhvr>
                                        <p:cTn id="94" dur="500" fill="hold"/>
                                        <p:tgtEl>
                                          <p:spTgt spid="23"/>
                                        </p:tgtEl>
                                        <p:attrNameLst>
                                          <p:attrName>ppt_w</p:attrName>
                                        </p:attrNameLst>
                                      </p:cBhvr>
                                      <p:tavLst>
                                        <p:tav tm="0">
                                          <p:val>
                                            <p:fltVal val="0"/>
                                          </p:val>
                                        </p:tav>
                                        <p:tav tm="100000">
                                          <p:val>
                                            <p:strVal val="#ppt_w"/>
                                          </p:val>
                                        </p:tav>
                                      </p:tavLst>
                                    </p:anim>
                                    <p:anim calcmode="lin" valueType="num">
                                      <p:cBhvr>
                                        <p:cTn id="95" dur="500" fill="hold"/>
                                        <p:tgtEl>
                                          <p:spTgt spid="23"/>
                                        </p:tgtEl>
                                        <p:attrNameLst>
                                          <p:attrName>ppt_h</p:attrName>
                                        </p:attrNameLst>
                                      </p:cBhvr>
                                      <p:tavLst>
                                        <p:tav tm="0">
                                          <p:val>
                                            <p:fltVal val="0"/>
                                          </p:val>
                                        </p:tav>
                                        <p:tav tm="100000">
                                          <p:val>
                                            <p:strVal val="#ppt_h"/>
                                          </p:val>
                                        </p:tav>
                                      </p:tavLst>
                                    </p:anim>
                                    <p:animEffect>
                                      <p:cBhvr>
                                        <p:cTn id="96" dur="500"/>
                                        <p:tgtEl>
                                          <p:spTgt spid="23"/>
                                        </p:tgtEl>
                                      </p:cBhvr>
                                    </p:animEffect>
                                  </p:childTnLst>
                                </p:cTn>
                              </p:par>
                            </p:childTnLst>
                          </p:cTn>
                        </p:par>
                        <p:par>
                          <p:cTn id="97" fill="hold">
                            <p:stCondLst>
                              <p:cond delay="5000"/>
                            </p:stCondLst>
                            <p:childTnLst>
                              <p:par>
                                <p:cTn id="98" presetID="47" presetClass="entr" presetSubtype="0" fill="hold" grpId="0" nodeType="afterEffect">
                                  <p:stCondLst>
                                    <p:cond delay="0"/>
                                  </p:stCondLst>
                                  <p:childTnLst>
                                    <p:set>
                                      <p:cBhvr>
                                        <p:cTn id="99" dur="1" fill="hold">
                                          <p:stCondLst>
                                            <p:cond delay="0"/>
                                          </p:stCondLst>
                                        </p:cTn>
                                        <p:tgtEl>
                                          <p:spTgt spid="36"/>
                                        </p:tgtEl>
                                        <p:attrNameLst>
                                          <p:attrName>style.visibility</p:attrName>
                                        </p:attrNameLst>
                                      </p:cBhvr>
                                      <p:to>
                                        <p:strVal val="visible"/>
                                      </p:to>
                                    </p:set>
                                    <p:animEffect>
                                      <p:cBhvr>
                                        <p:cTn id="100" dur="500"/>
                                        <p:tgtEl>
                                          <p:spTgt spid="36"/>
                                        </p:tgtEl>
                                      </p:cBhvr>
                                    </p:animEffect>
                                    <p:anim calcmode="lin" valueType="num">
                                      <p:cBhvr>
                                        <p:cTn id="101" dur="500" fill="hold"/>
                                        <p:tgtEl>
                                          <p:spTgt spid="36"/>
                                        </p:tgtEl>
                                        <p:attrNameLst>
                                          <p:attrName>ppt_x</p:attrName>
                                        </p:attrNameLst>
                                      </p:cBhvr>
                                      <p:tavLst>
                                        <p:tav tm="0">
                                          <p:val>
                                            <p:strVal val="#ppt_x"/>
                                          </p:val>
                                        </p:tav>
                                        <p:tav tm="100000">
                                          <p:val>
                                            <p:strVal val="#ppt_x"/>
                                          </p:val>
                                        </p:tav>
                                      </p:tavLst>
                                    </p:anim>
                                    <p:anim calcmode="lin" valueType="num">
                                      <p:cBhvr>
                                        <p:cTn id="102" dur="500" fill="hold"/>
                                        <p:tgtEl>
                                          <p:spTgt spid="36"/>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8"/>
                                        </p:tgtEl>
                                        <p:attrNameLst>
                                          <p:attrName>style.visibility</p:attrName>
                                        </p:attrNameLst>
                                      </p:cBhvr>
                                      <p:to>
                                        <p:strVal val="visible"/>
                                      </p:to>
                                    </p:set>
                                    <p:animEffect>
                                      <p:cBhvr>
                                        <p:cTn id="105" dur="500"/>
                                        <p:tgtEl>
                                          <p:spTgt spid="8"/>
                                        </p:tgtEl>
                                      </p:cBhvr>
                                    </p:animEffect>
                                    <p:anim calcmode="lin" valueType="num">
                                      <p:cBhvr>
                                        <p:cTn id="106" dur="500" fill="hold"/>
                                        <p:tgtEl>
                                          <p:spTgt spid="8"/>
                                        </p:tgtEl>
                                        <p:attrNameLst>
                                          <p:attrName>ppt_x</p:attrName>
                                        </p:attrNameLst>
                                      </p:cBhvr>
                                      <p:tavLst>
                                        <p:tav tm="0">
                                          <p:val>
                                            <p:strVal val="#ppt_x"/>
                                          </p:val>
                                        </p:tav>
                                        <p:tav tm="100000">
                                          <p:val>
                                            <p:strVal val="#ppt_x"/>
                                          </p:val>
                                        </p:tav>
                                      </p:tavLst>
                                    </p:anim>
                                    <p:anim calcmode="lin" valueType="num">
                                      <p:cBhvr>
                                        <p:cTn id="107" dur="500" fill="hold"/>
                                        <p:tgtEl>
                                          <p:spTgt spid="8"/>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9"/>
                                        </p:tgtEl>
                                        <p:attrNameLst>
                                          <p:attrName>style.visibility</p:attrName>
                                        </p:attrNameLst>
                                      </p:cBhvr>
                                      <p:to>
                                        <p:strVal val="visible"/>
                                      </p:to>
                                    </p:set>
                                    <p:animEffect>
                                      <p:cBhvr>
                                        <p:cTn id="110" dur="500"/>
                                        <p:tgtEl>
                                          <p:spTgt spid="9"/>
                                        </p:tgtEl>
                                      </p:cBhvr>
                                    </p:animEffect>
                                    <p:anim calcmode="lin" valueType="num">
                                      <p:cBhvr>
                                        <p:cTn id="111" dur="500" fill="hold"/>
                                        <p:tgtEl>
                                          <p:spTgt spid="9"/>
                                        </p:tgtEl>
                                        <p:attrNameLst>
                                          <p:attrName>ppt_x</p:attrName>
                                        </p:attrNameLst>
                                      </p:cBhvr>
                                      <p:tavLst>
                                        <p:tav tm="0">
                                          <p:val>
                                            <p:strVal val="#ppt_x"/>
                                          </p:val>
                                        </p:tav>
                                        <p:tav tm="100000">
                                          <p:val>
                                            <p:strVal val="#ppt_x"/>
                                          </p:val>
                                        </p:tav>
                                      </p:tavLst>
                                    </p:anim>
                                    <p:anim calcmode="lin" valueType="num">
                                      <p:cBhvr>
                                        <p:cTn id="112" dur="500" fill="hold"/>
                                        <p:tgtEl>
                                          <p:spTgt spid="9"/>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0"/>
                                  </p:stCondLst>
                                  <p:childTnLst>
                                    <p:set>
                                      <p:cBhvr>
                                        <p:cTn id="114" dur="1" fill="hold">
                                          <p:stCondLst>
                                            <p:cond delay="0"/>
                                          </p:stCondLst>
                                        </p:cTn>
                                        <p:tgtEl>
                                          <p:spTgt spid="29"/>
                                        </p:tgtEl>
                                        <p:attrNameLst>
                                          <p:attrName>style.visibility</p:attrName>
                                        </p:attrNameLst>
                                      </p:cBhvr>
                                      <p:to>
                                        <p:strVal val="visible"/>
                                      </p:to>
                                    </p:set>
                                    <p:animEffect>
                                      <p:cBhvr>
                                        <p:cTn id="115" dur="500"/>
                                        <p:tgtEl>
                                          <p:spTgt spid="29"/>
                                        </p:tgtEl>
                                      </p:cBhvr>
                                    </p:animEffect>
                                    <p:anim calcmode="lin" valueType="num">
                                      <p:cBhvr>
                                        <p:cTn id="116" dur="500" fill="hold"/>
                                        <p:tgtEl>
                                          <p:spTgt spid="29"/>
                                        </p:tgtEl>
                                        <p:attrNameLst>
                                          <p:attrName>ppt_x</p:attrName>
                                        </p:attrNameLst>
                                      </p:cBhvr>
                                      <p:tavLst>
                                        <p:tav tm="0">
                                          <p:val>
                                            <p:strVal val="#ppt_x"/>
                                          </p:val>
                                        </p:tav>
                                        <p:tav tm="100000">
                                          <p:val>
                                            <p:strVal val="#ppt_x"/>
                                          </p:val>
                                        </p:tav>
                                      </p:tavLst>
                                    </p:anim>
                                    <p:anim calcmode="lin" valueType="num">
                                      <p:cBhvr>
                                        <p:cTn id="117" dur="500" fill="hold"/>
                                        <p:tgtEl>
                                          <p:spTgt spid="29"/>
                                        </p:tgtEl>
                                        <p:attrNameLst>
                                          <p:attrName>ppt_y</p:attrName>
                                        </p:attrNameLst>
                                      </p:cBhvr>
                                      <p:tavLst>
                                        <p:tav tm="0">
                                          <p:val>
                                            <p:strVal val="#ppt_y+.1"/>
                                          </p:val>
                                        </p:tav>
                                        <p:tav tm="100000">
                                          <p:val>
                                            <p:strVal val="#ppt_y"/>
                                          </p:val>
                                        </p:tav>
                                      </p:tavLst>
                                    </p:anim>
                                  </p:childTnLst>
                                </p:cTn>
                              </p:par>
                            </p:childTnLst>
                          </p:cTn>
                        </p:par>
                        <p:par>
                          <p:cTn id="118" fill="hold">
                            <p:stCondLst>
                              <p:cond delay="5500"/>
                            </p:stCondLst>
                            <p:childTnLst>
                              <p:par>
                                <p:cTn id="119" presetID="22" presetClass="entr" presetSubtype="8" fill="hold" grpId="0" nodeType="afterEffect">
                                  <p:stCondLst>
                                    <p:cond delay="0"/>
                                  </p:stCondLst>
                                  <p:childTnLst>
                                    <p:set>
                                      <p:cBhvr>
                                        <p:cTn id="120" dur="1" fill="hold">
                                          <p:stCondLst>
                                            <p:cond delay="0"/>
                                          </p:stCondLst>
                                        </p:cTn>
                                        <p:tgtEl>
                                          <p:spTgt spid="27"/>
                                        </p:tgtEl>
                                        <p:attrNameLst>
                                          <p:attrName>style.visibility</p:attrName>
                                        </p:attrNameLst>
                                      </p:cBhvr>
                                      <p:to>
                                        <p:strVal val="visible"/>
                                      </p:to>
                                    </p:set>
                                    <p:animEffect>
                                      <p:cBhvr>
                                        <p:cTn id="121" dur="500"/>
                                        <p:tgtEl>
                                          <p:spTgt spid="27"/>
                                        </p:tgtEl>
                                      </p:cBhvr>
                                    </p:animEffect>
                                  </p:childTnLst>
                                </p:cTn>
                              </p:par>
                            </p:childTnLst>
                          </p:cTn>
                        </p:par>
                        <p:par>
                          <p:cTn id="122" fill="hold">
                            <p:stCondLst>
                              <p:cond delay="6000"/>
                            </p:stCondLst>
                            <p:childTnLst>
                              <p:par>
                                <p:cTn id="123" presetID="47" presetClass="entr" presetSubtype="0" fill="hold" grpId="0" nodeType="afterEffect">
                                  <p:stCondLst>
                                    <p:cond delay="0"/>
                                  </p:stCondLst>
                                  <p:childTnLst>
                                    <p:set>
                                      <p:cBhvr>
                                        <p:cTn id="124" dur="1" fill="hold">
                                          <p:stCondLst>
                                            <p:cond delay="0"/>
                                          </p:stCondLst>
                                        </p:cTn>
                                        <p:tgtEl>
                                          <p:spTgt spid="42"/>
                                        </p:tgtEl>
                                        <p:attrNameLst>
                                          <p:attrName>style.visibility</p:attrName>
                                        </p:attrNameLst>
                                      </p:cBhvr>
                                      <p:to>
                                        <p:strVal val="visible"/>
                                      </p:to>
                                    </p:set>
                                    <p:animEffect>
                                      <p:cBhvr>
                                        <p:cTn id="125" dur="500"/>
                                        <p:tgtEl>
                                          <p:spTgt spid="42"/>
                                        </p:tgtEl>
                                      </p:cBhvr>
                                    </p:animEffect>
                                    <p:anim calcmode="lin" valueType="num">
                                      <p:cBhvr>
                                        <p:cTn id="126" dur="500" fill="hold"/>
                                        <p:tgtEl>
                                          <p:spTgt spid="42"/>
                                        </p:tgtEl>
                                        <p:attrNameLst>
                                          <p:attrName>ppt_x</p:attrName>
                                        </p:attrNameLst>
                                      </p:cBhvr>
                                      <p:tavLst>
                                        <p:tav tm="0">
                                          <p:val>
                                            <p:strVal val="#ppt_x"/>
                                          </p:val>
                                        </p:tav>
                                        <p:tav tm="100000">
                                          <p:val>
                                            <p:strVal val="#ppt_x"/>
                                          </p:val>
                                        </p:tav>
                                      </p:tavLst>
                                    </p:anim>
                                    <p:anim calcmode="lin" valueType="num">
                                      <p:cBhvr>
                                        <p:cTn id="127" dur="5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animBg="1"/>
      <p:bldP spid="5" grpId="0" bldLvl="0" animBg="1" autoUpdateAnimBg="0"/>
      <p:bldP spid="8" grpId="0" animBg="1"/>
      <p:bldP spid="9" grpId="0" bldLvl="0" animBg="1" autoUpdateAnimBg="0"/>
      <p:bldP spid="10" grpId="0" animBg="1"/>
      <p:bldP spid="11" grpId="0" bldLvl="0" animBg="1" autoUpdateAnimBg="0"/>
      <p:bldP spid="12" grpId="0" bldLvl="0" animBg="1" autoUpdateAnimBg="0"/>
      <p:bldP spid="15" grpId="0" animBg="1"/>
      <p:bldP spid="16" grpId="0" bldLvl="0" animBg="1" autoUpdateAnimBg="0"/>
      <p:bldP spid="17" grpId="0" bldLvl="0" animBg="1" autoUpdateAnimBg="0"/>
      <p:bldP spid="18" grpId="0" animBg="1"/>
      <p:bldP spid="20" grpId="0" bldLvl="0" animBg="1" autoUpdateAnimBg="0"/>
      <p:bldP spid="21" grpId="0" animBg="1"/>
      <p:bldP spid="22" grpId="0" bldLvl="0" animBg="1" autoUpdateAnimBg="0"/>
      <p:bldP spid="23" grpId="0" bldLvl="0" animBg="1" autoUpdateAnimBg="0"/>
      <p:bldP spid="26" grpId="0" animBg="1"/>
      <p:bldP spid="27" grpId="0" animBg="1"/>
      <p:bldP spid="29" grpId="0" bldLvl="0" autoUpdateAnimBg="0"/>
      <p:bldP spid="31" grpId="0" bldLvl="0" autoUpdateAnimBg="0"/>
      <p:bldP spid="32" grpId="0" bldLvl="0" autoUpdateAnimBg="0"/>
      <p:bldP spid="36" grpId="0" bldLvl="0" autoUpdateAnimBg="0"/>
      <p:bldP spid="42" grpId="0" bldLvl="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66282" y="51856"/>
            <a:ext cx="4424228" cy="461665"/>
          </a:xfrm>
          <a:prstGeom prst="rect">
            <a:avLst/>
          </a:prstGeom>
          <a:noFill/>
        </p:spPr>
        <p:txBody>
          <a:bodyPr wrap="square" rtlCol="0">
            <a:spAutoFit/>
          </a:bodyPr>
          <a:lstStyle/>
          <a:p>
            <a:pPr algn="ctr"/>
            <a:r>
              <a:rPr lang="zh-CN" altLang="en-US" sz="2400" dirty="0" smtClean="0">
                <a:solidFill>
                  <a:schemeClr val="bg1"/>
                </a:solidFill>
              </a:rPr>
              <a:t>版本控制（第一版）</a:t>
            </a:r>
            <a:endParaRPr lang="zh-CN" altLang="en-US" sz="2400" dirty="0">
              <a:solidFill>
                <a:schemeClr val="bg1"/>
              </a:solidFill>
            </a:endParaRPr>
          </a:p>
        </p:txBody>
      </p:sp>
      <p:sp>
        <p:nvSpPr>
          <p:cNvPr id="3" name="Freeform 6"/>
          <p:cNvSpPr>
            <a:spLocks noChangeArrowheads="1"/>
          </p:cNvSpPr>
          <p:nvPr/>
        </p:nvSpPr>
        <p:spPr bwMode="auto">
          <a:xfrm>
            <a:off x="516375" y="3690130"/>
            <a:ext cx="2043239" cy="953195"/>
          </a:xfrm>
          <a:custGeom>
            <a:avLst/>
            <a:gdLst>
              <a:gd name="T0" fmla="*/ 2147483647 w 4367"/>
              <a:gd name="T1" fmla="*/ 2147483647 h 2224"/>
              <a:gd name="T2" fmla="*/ 2147483647 w 4367"/>
              <a:gd name="T3" fmla="*/ 2147483647 h 2224"/>
              <a:gd name="T4" fmla="*/ 2147483647 w 4367"/>
              <a:gd name="T5" fmla="*/ 2147483647 h 2224"/>
              <a:gd name="T6" fmla="*/ 2147483647 w 4367"/>
              <a:gd name="T7" fmla="*/ 0 h 2224"/>
              <a:gd name="T8" fmla="*/ 2147483647 w 4367"/>
              <a:gd name="T9" fmla="*/ 2147483647 h 2224"/>
              <a:gd name="T10" fmla="*/ 2147483647 w 4367"/>
              <a:gd name="T11" fmla="*/ 2147483647 h 2224"/>
              <a:gd name="T12" fmla="*/ 2147483647 w 4367"/>
              <a:gd name="T13" fmla="*/ 2147483647 h 2224"/>
              <a:gd name="T14" fmla="*/ 2147483647 w 4367"/>
              <a:gd name="T15" fmla="*/ 2147483647 h 2224"/>
              <a:gd name="T16" fmla="*/ 2147483647 w 4367"/>
              <a:gd name="T17" fmla="*/ 2147483647 h 2224"/>
              <a:gd name="T18" fmla="*/ 2147483647 w 4367"/>
              <a:gd name="T19" fmla="*/ 2147483647 h 2224"/>
              <a:gd name="T20" fmla="*/ 2147483647 w 4367"/>
              <a:gd name="T21" fmla="*/ 2147483647 h 2224"/>
              <a:gd name="T22" fmla="*/ 0 w 4367"/>
              <a:gd name="T23" fmla="*/ 2147483647 h 2224"/>
              <a:gd name="T24" fmla="*/ 0 w 4367"/>
              <a:gd name="T25" fmla="*/ 2147483647 h 2224"/>
              <a:gd name="T26" fmla="*/ 2147483647 w 4367"/>
              <a:gd name="T27" fmla="*/ 2147483647 h 222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367"/>
              <a:gd name="T43" fmla="*/ 0 h 2224"/>
              <a:gd name="T44" fmla="*/ 4367 w 4367"/>
              <a:gd name="T45" fmla="*/ 2224 h 222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367" h="2224">
                <a:moveTo>
                  <a:pt x="222" y="230"/>
                </a:moveTo>
                <a:lnTo>
                  <a:pt x="3400" y="230"/>
                </a:lnTo>
                <a:lnTo>
                  <a:pt x="3433" y="174"/>
                </a:lnTo>
                <a:lnTo>
                  <a:pt x="3533" y="0"/>
                </a:lnTo>
                <a:lnTo>
                  <a:pt x="3634" y="174"/>
                </a:lnTo>
                <a:lnTo>
                  <a:pt x="3667" y="230"/>
                </a:lnTo>
                <a:lnTo>
                  <a:pt x="4146" y="230"/>
                </a:lnTo>
                <a:cubicBezTo>
                  <a:pt x="4267" y="230"/>
                  <a:pt x="4367" y="330"/>
                  <a:pt x="4367" y="452"/>
                </a:cubicBezTo>
                <a:lnTo>
                  <a:pt x="4367" y="2003"/>
                </a:lnTo>
                <a:cubicBezTo>
                  <a:pt x="4367" y="2124"/>
                  <a:pt x="4267" y="2224"/>
                  <a:pt x="4146" y="2224"/>
                </a:cubicBezTo>
                <a:lnTo>
                  <a:pt x="222" y="2224"/>
                </a:lnTo>
                <a:cubicBezTo>
                  <a:pt x="100" y="2224"/>
                  <a:pt x="0" y="2124"/>
                  <a:pt x="0" y="2003"/>
                </a:cubicBezTo>
                <a:lnTo>
                  <a:pt x="0" y="452"/>
                </a:lnTo>
                <a:cubicBezTo>
                  <a:pt x="0" y="330"/>
                  <a:pt x="100" y="230"/>
                  <a:pt x="222" y="230"/>
                </a:cubicBezTo>
                <a:close/>
              </a:path>
            </a:pathLst>
          </a:custGeom>
          <a:solidFill>
            <a:srgbClr val="220911"/>
          </a:solidFill>
          <a:ln>
            <a:noFill/>
          </a:ln>
        </p:spPr>
        <p:txBody>
          <a:bodyPr/>
          <a:lstStyle/>
          <a:p>
            <a:endParaRPr lang="zh-CN" altLang="en-US" sz="1180"/>
          </a:p>
        </p:txBody>
      </p:sp>
      <p:sp>
        <p:nvSpPr>
          <p:cNvPr id="6" name="Freeform 6"/>
          <p:cNvSpPr>
            <a:spLocks noChangeArrowheads="1"/>
          </p:cNvSpPr>
          <p:nvPr/>
        </p:nvSpPr>
        <p:spPr bwMode="auto">
          <a:xfrm>
            <a:off x="3556775" y="3713497"/>
            <a:ext cx="2043239" cy="953195"/>
          </a:xfrm>
          <a:custGeom>
            <a:avLst/>
            <a:gdLst>
              <a:gd name="T0" fmla="*/ 2147483647 w 4367"/>
              <a:gd name="T1" fmla="*/ 2147483647 h 2224"/>
              <a:gd name="T2" fmla="*/ 2147483647 w 4367"/>
              <a:gd name="T3" fmla="*/ 2147483647 h 2224"/>
              <a:gd name="T4" fmla="*/ 2147483647 w 4367"/>
              <a:gd name="T5" fmla="*/ 2147483647 h 2224"/>
              <a:gd name="T6" fmla="*/ 2147483647 w 4367"/>
              <a:gd name="T7" fmla="*/ 0 h 2224"/>
              <a:gd name="T8" fmla="*/ 2147483647 w 4367"/>
              <a:gd name="T9" fmla="*/ 2147483647 h 2224"/>
              <a:gd name="T10" fmla="*/ 2147483647 w 4367"/>
              <a:gd name="T11" fmla="*/ 2147483647 h 2224"/>
              <a:gd name="T12" fmla="*/ 2147483647 w 4367"/>
              <a:gd name="T13" fmla="*/ 2147483647 h 2224"/>
              <a:gd name="T14" fmla="*/ 2147483647 w 4367"/>
              <a:gd name="T15" fmla="*/ 2147483647 h 2224"/>
              <a:gd name="T16" fmla="*/ 2147483647 w 4367"/>
              <a:gd name="T17" fmla="*/ 2147483647 h 2224"/>
              <a:gd name="T18" fmla="*/ 2147483647 w 4367"/>
              <a:gd name="T19" fmla="*/ 2147483647 h 2224"/>
              <a:gd name="T20" fmla="*/ 2147483647 w 4367"/>
              <a:gd name="T21" fmla="*/ 2147483647 h 2224"/>
              <a:gd name="T22" fmla="*/ 0 w 4367"/>
              <a:gd name="T23" fmla="*/ 2147483647 h 2224"/>
              <a:gd name="T24" fmla="*/ 0 w 4367"/>
              <a:gd name="T25" fmla="*/ 2147483647 h 2224"/>
              <a:gd name="T26" fmla="*/ 2147483647 w 4367"/>
              <a:gd name="T27" fmla="*/ 2147483647 h 222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367"/>
              <a:gd name="T43" fmla="*/ 0 h 2224"/>
              <a:gd name="T44" fmla="*/ 4367 w 4367"/>
              <a:gd name="T45" fmla="*/ 2224 h 222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367" h="2224">
                <a:moveTo>
                  <a:pt x="222" y="230"/>
                </a:moveTo>
                <a:lnTo>
                  <a:pt x="3400" y="230"/>
                </a:lnTo>
                <a:lnTo>
                  <a:pt x="3433" y="174"/>
                </a:lnTo>
                <a:lnTo>
                  <a:pt x="3533" y="0"/>
                </a:lnTo>
                <a:lnTo>
                  <a:pt x="3634" y="174"/>
                </a:lnTo>
                <a:lnTo>
                  <a:pt x="3667" y="230"/>
                </a:lnTo>
                <a:lnTo>
                  <a:pt x="4146" y="230"/>
                </a:lnTo>
                <a:cubicBezTo>
                  <a:pt x="4267" y="230"/>
                  <a:pt x="4367" y="330"/>
                  <a:pt x="4367" y="452"/>
                </a:cubicBezTo>
                <a:lnTo>
                  <a:pt x="4367" y="2003"/>
                </a:lnTo>
                <a:cubicBezTo>
                  <a:pt x="4367" y="2124"/>
                  <a:pt x="4267" y="2224"/>
                  <a:pt x="4146" y="2224"/>
                </a:cubicBezTo>
                <a:lnTo>
                  <a:pt x="222" y="2224"/>
                </a:lnTo>
                <a:cubicBezTo>
                  <a:pt x="100" y="2224"/>
                  <a:pt x="0" y="2124"/>
                  <a:pt x="0" y="2003"/>
                </a:cubicBezTo>
                <a:lnTo>
                  <a:pt x="0" y="452"/>
                </a:lnTo>
                <a:cubicBezTo>
                  <a:pt x="0" y="330"/>
                  <a:pt x="100" y="230"/>
                  <a:pt x="222" y="230"/>
                </a:cubicBezTo>
                <a:close/>
              </a:path>
            </a:pathLst>
          </a:custGeom>
          <a:solidFill>
            <a:srgbClr val="220911"/>
          </a:solidFill>
          <a:ln>
            <a:noFill/>
          </a:ln>
        </p:spPr>
        <p:txBody>
          <a:bodyPr/>
          <a:lstStyle/>
          <a:p>
            <a:endParaRPr lang="zh-CN" altLang="en-US" sz="1180"/>
          </a:p>
        </p:txBody>
      </p:sp>
      <p:sp>
        <p:nvSpPr>
          <p:cNvPr id="8" name="Freeform 6"/>
          <p:cNvSpPr>
            <a:spLocks noChangeArrowheads="1"/>
          </p:cNvSpPr>
          <p:nvPr/>
        </p:nvSpPr>
        <p:spPr bwMode="auto">
          <a:xfrm>
            <a:off x="6597175" y="3724818"/>
            <a:ext cx="2043239" cy="953195"/>
          </a:xfrm>
          <a:custGeom>
            <a:avLst/>
            <a:gdLst>
              <a:gd name="T0" fmla="*/ 2147483647 w 4367"/>
              <a:gd name="T1" fmla="*/ 2147483647 h 2224"/>
              <a:gd name="T2" fmla="*/ 2147483647 w 4367"/>
              <a:gd name="T3" fmla="*/ 2147483647 h 2224"/>
              <a:gd name="T4" fmla="*/ 2147483647 w 4367"/>
              <a:gd name="T5" fmla="*/ 2147483647 h 2224"/>
              <a:gd name="T6" fmla="*/ 2147483647 w 4367"/>
              <a:gd name="T7" fmla="*/ 0 h 2224"/>
              <a:gd name="T8" fmla="*/ 2147483647 w 4367"/>
              <a:gd name="T9" fmla="*/ 2147483647 h 2224"/>
              <a:gd name="T10" fmla="*/ 2147483647 w 4367"/>
              <a:gd name="T11" fmla="*/ 2147483647 h 2224"/>
              <a:gd name="T12" fmla="*/ 2147483647 w 4367"/>
              <a:gd name="T13" fmla="*/ 2147483647 h 2224"/>
              <a:gd name="T14" fmla="*/ 2147483647 w 4367"/>
              <a:gd name="T15" fmla="*/ 2147483647 h 2224"/>
              <a:gd name="T16" fmla="*/ 2147483647 w 4367"/>
              <a:gd name="T17" fmla="*/ 2147483647 h 2224"/>
              <a:gd name="T18" fmla="*/ 2147483647 w 4367"/>
              <a:gd name="T19" fmla="*/ 2147483647 h 2224"/>
              <a:gd name="T20" fmla="*/ 2147483647 w 4367"/>
              <a:gd name="T21" fmla="*/ 2147483647 h 2224"/>
              <a:gd name="T22" fmla="*/ 0 w 4367"/>
              <a:gd name="T23" fmla="*/ 2147483647 h 2224"/>
              <a:gd name="T24" fmla="*/ 0 w 4367"/>
              <a:gd name="T25" fmla="*/ 2147483647 h 2224"/>
              <a:gd name="T26" fmla="*/ 2147483647 w 4367"/>
              <a:gd name="T27" fmla="*/ 2147483647 h 222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367"/>
              <a:gd name="T43" fmla="*/ 0 h 2224"/>
              <a:gd name="T44" fmla="*/ 4367 w 4367"/>
              <a:gd name="T45" fmla="*/ 2224 h 222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367" h="2224">
                <a:moveTo>
                  <a:pt x="222" y="230"/>
                </a:moveTo>
                <a:lnTo>
                  <a:pt x="3400" y="230"/>
                </a:lnTo>
                <a:lnTo>
                  <a:pt x="3433" y="174"/>
                </a:lnTo>
                <a:lnTo>
                  <a:pt x="3533" y="0"/>
                </a:lnTo>
                <a:lnTo>
                  <a:pt x="3634" y="174"/>
                </a:lnTo>
                <a:lnTo>
                  <a:pt x="3667" y="230"/>
                </a:lnTo>
                <a:lnTo>
                  <a:pt x="4146" y="230"/>
                </a:lnTo>
                <a:cubicBezTo>
                  <a:pt x="4267" y="230"/>
                  <a:pt x="4367" y="330"/>
                  <a:pt x="4367" y="452"/>
                </a:cubicBezTo>
                <a:lnTo>
                  <a:pt x="4367" y="2003"/>
                </a:lnTo>
                <a:cubicBezTo>
                  <a:pt x="4367" y="2124"/>
                  <a:pt x="4267" y="2224"/>
                  <a:pt x="4146" y="2224"/>
                </a:cubicBezTo>
                <a:lnTo>
                  <a:pt x="222" y="2224"/>
                </a:lnTo>
                <a:cubicBezTo>
                  <a:pt x="100" y="2224"/>
                  <a:pt x="0" y="2124"/>
                  <a:pt x="0" y="2003"/>
                </a:cubicBezTo>
                <a:lnTo>
                  <a:pt x="0" y="452"/>
                </a:lnTo>
                <a:cubicBezTo>
                  <a:pt x="0" y="330"/>
                  <a:pt x="100" y="230"/>
                  <a:pt x="222" y="230"/>
                </a:cubicBezTo>
                <a:close/>
              </a:path>
            </a:pathLst>
          </a:custGeom>
          <a:solidFill>
            <a:srgbClr val="220911"/>
          </a:solidFill>
          <a:ln>
            <a:noFill/>
          </a:ln>
        </p:spPr>
        <p:txBody>
          <a:bodyPr/>
          <a:lstStyle/>
          <a:p>
            <a:endParaRPr lang="zh-CN" altLang="en-US" sz="1180"/>
          </a:p>
        </p:txBody>
      </p:sp>
      <p:sp>
        <p:nvSpPr>
          <p:cNvPr id="10" name="TextBox 9"/>
          <p:cNvSpPr>
            <a:spLocks noChangeArrowheads="1"/>
          </p:cNvSpPr>
          <p:nvPr/>
        </p:nvSpPr>
        <p:spPr bwMode="auto">
          <a:xfrm>
            <a:off x="529495" y="3982061"/>
            <a:ext cx="19135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800" b="1" dirty="0" smtClean="0">
                <a:solidFill>
                  <a:schemeClr val="bg1"/>
                </a:solidFill>
                <a:latin typeface="微软雅黑" panose="020B0503020204020204" charset="-122"/>
                <a:ea typeface="微软雅黑" panose="020B0503020204020204" charset="-122"/>
                <a:sym typeface="微软雅黑" panose="020B0503020204020204" charset="-122"/>
              </a:rPr>
              <a:t>开始状态</a:t>
            </a:r>
            <a:endParaRPr lang="zh-CN" altLang="en-US" sz="1800" b="1"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11" name="TextBox 10"/>
          <p:cNvSpPr>
            <a:spLocks noChangeArrowheads="1"/>
          </p:cNvSpPr>
          <p:nvPr/>
        </p:nvSpPr>
        <p:spPr bwMode="auto">
          <a:xfrm>
            <a:off x="3556775" y="3982061"/>
            <a:ext cx="19123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800" b="1" dirty="0" smtClean="0">
                <a:solidFill>
                  <a:schemeClr val="bg1"/>
                </a:solidFill>
                <a:latin typeface="微软雅黑" panose="020B0503020204020204" charset="-122"/>
                <a:ea typeface="微软雅黑" panose="020B0503020204020204" charset="-122"/>
                <a:sym typeface="微软雅黑" panose="020B0503020204020204" charset="-122"/>
              </a:rPr>
              <a:t>运行状态</a:t>
            </a:r>
            <a:endParaRPr lang="zh-CN" altLang="en-US" sz="1800" b="1"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12" name="TextBox 11"/>
          <p:cNvSpPr>
            <a:spLocks noChangeArrowheads="1"/>
          </p:cNvSpPr>
          <p:nvPr/>
        </p:nvSpPr>
        <p:spPr bwMode="auto">
          <a:xfrm>
            <a:off x="6662030" y="3982061"/>
            <a:ext cx="19135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800" b="1" dirty="0" smtClean="0">
                <a:solidFill>
                  <a:schemeClr val="bg1"/>
                </a:solidFill>
                <a:latin typeface="微软雅黑" panose="020B0503020204020204" charset="-122"/>
                <a:ea typeface="微软雅黑" panose="020B0503020204020204" charset="-122"/>
                <a:sym typeface="微软雅黑" panose="020B0503020204020204" charset="-122"/>
              </a:rPr>
              <a:t>稳定状态</a:t>
            </a:r>
            <a:endParaRPr lang="zh-CN" altLang="en-US" sz="1800" b="1" dirty="0">
              <a:solidFill>
                <a:schemeClr val="bg1"/>
              </a:solidFill>
              <a:latin typeface="微软雅黑" panose="020B0503020204020204" charset="-122"/>
              <a:ea typeface="微软雅黑" panose="020B0503020204020204" charset="-122"/>
              <a:sym typeface="微软雅黑" panose="020B0503020204020204"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811" y="1092687"/>
            <a:ext cx="2786621" cy="2494875"/>
          </a:xfrm>
          <a:prstGeom prst="rect">
            <a:avLst/>
          </a:prstGeom>
        </p:spPr>
      </p:pic>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2654" y="1092687"/>
            <a:ext cx="3030354" cy="2494875"/>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5402" y="1092687"/>
            <a:ext cx="2822499" cy="24948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200"/>
                                  </p:stCondLst>
                                  <p:childTnLst>
                                    <p:set>
                                      <p:cBhvr>
                                        <p:cTn id="17" dur="1" fill="hold">
                                          <p:stCondLst>
                                            <p:cond delay="0"/>
                                          </p:stCondLst>
                                        </p:cTn>
                                        <p:tgtEl>
                                          <p:spTgt spid="6"/>
                                        </p:tgtEl>
                                        <p:attrNameLst>
                                          <p:attrName>style.visibility</p:attrName>
                                        </p:attrNameLst>
                                      </p:cBhvr>
                                      <p:to>
                                        <p:strVal val="visible"/>
                                      </p:to>
                                    </p:set>
                                    <p:animEffect>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400"/>
                                  </p:stCondLst>
                                  <p:childTnLst>
                                    <p:set>
                                      <p:cBhvr>
                                        <p:cTn id="22" dur="1" fill="hold">
                                          <p:stCondLst>
                                            <p:cond delay="0"/>
                                          </p:stCondLst>
                                        </p:cTn>
                                        <p:tgtEl>
                                          <p:spTgt spid="8"/>
                                        </p:tgtEl>
                                        <p:attrNameLst>
                                          <p:attrName>style.visibility</p:attrName>
                                        </p:attrNameLst>
                                      </p:cBhvr>
                                      <p:to>
                                        <p:strVal val="visible"/>
                                      </p:to>
                                    </p:set>
                                    <p:animEffect>
                                      <p:cBhvr>
                                        <p:cTn id="23" dur="1000"/>
                                        <p:tgtEl>
                                          <p:spTgt spid="8"/>
                                        </p:tgtEl>
                                      </p:cBhvr>
                                    </p:animEffect>
                                    <p:anim calcmode="lin" valueType="num">
                                      <p:cBhvr>
                                        <p:cTn id="24" dur="1000" fill="hold"/>
                                        <p:tgtEl>
                                          <p:spTgt spid="8"/>
                                        </p:tgtEl>
                                        <p:attrNameLst>
                                          <p:attrName>ppt_x</p:attrName>
                                        </p:attrNameLst>
                                      </p:cBhvr>
                                      <p:tavLst>
                                        <p:tav tm="0">
                                          <p:val>
                                            <p:strVal val="#ppt_x"/>
                                          </p:val>
                                        </p:tav>
                                        <p:tav tm="100000">
                                          <p:val>
                                            <p:strVal val="#ppt_x"/>
                                          </p:val>
                                        </p:tav>
                                      </p:tavLst>
                                    </p:anim>
                                    <p:anim calcmode="lin" valueType="num">
                                      <p:cBhvr>
                                        <p:cTn id="25" dur="1000" fill="hold"/>
                                        <p:tgtEl>
                                          <p:spTgt spid="8"/>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22" presetClass="entr" presetSubtype="1"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p:cBhvr>
                                        <p:cTn id="29" dur="500"/>
                                        <p:tgtEl>
                                          <p:spTgt spid="10"/>
                                        </p:tgtEl>
                                      </p:cBhvr>
                                    </p:animEffect>
                                  </p:childTnLst>
                                </p:cTn>
                              </p:par>
                            </p:childTnLst>
                          </p:cTn>
                        </p:par>
                        <p:par>
                          <p:cTn id="30" fill="hold">
                            <p:stCondLst>
                              <p:cond delay="2500"/>
                            </p:stCondLst>
                            <p:childTnLst>
                              <p:par>
                                <p:cTn id="31" presetID="22" presetClass="entr" presetSubtype="1"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p:cBhvr>
                                        <p:cTn id="33" dur="500"/>
                                        <p:tgtEl>
                                          <p:spTgt spid="11"/>
                                        </p:tgtEl>
                                      </p:cBhvr>
                                    </p:animEffect>
                                  </p:childTnLst>
                                </p:cTn>
                              </p:par>
                            </p:childTnLst>
                          </p:cTn>
                        </p:par>
                        <p:par>
                          <p:cTn id="34" fill="hold">
                            <p:stCondLst>
                              <p:cond delay="3000"/>
                            </p:stCondLst>
                            <p:childTnLst>
                              <p:par>
                                <p:cTn id="35" presetID="22" presetClass="entr" presetSubtype="1"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animBg="1"/>
      <p:bldP spid="6" grpId="0" animBg="1"/>
      <p:bldP spid="8" grpId="0" animBg="1"/>
      <p:bldP spid="10" grpId="0" bldLvl="0" autoUpdateAnimBg="0"/>
      <p:bldP spid="11" grpId="0" bldLvl="0" autoUpdateAnimBg="0"/>
      <p:bldP spid="12" grpId="0" bldLvl="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66282" y="51856"/>
            <a:ext cx="4424228" cy="461665"/>
          </a:xfrm>
          <a:prstGeom prst="rect">
            <a:avLst/>
          </a:prstGeom>
          <a:noFill/>
        </p:spPr>
        <p:txBody>
          <a:bodyPr wrap="square" rtlCol="0">
            <a:spAutoFit/>
          </a:bodyPr>
          <a:lstStyle/>
          <a:p>
            <a:pPr algn="ctr"/>
            <a:r>
              <a:rPr lang="zh-CN" altLang="en-US" sz="2400" dirty="0" smtClean="0">
                <a:solidFill>
                  <a:schemeClr val="bg1"/>
                </a:solidFill>
              </a:rPr>
              <a:t>版本控制（第二版）</a:t>
            </a:r>
            <a:endParaRPr lang="zh-CN" altLang="en-US" sz="2400" dirty="0">
              <a:solidFill>
                <a:schemeClr val="bg1"/>
              </a:solidFill>
            </a:endParaRPr>
          </a:p>
        </p:txBody>
      </p:sp>
      <p:sp>
        <p:nvSpPr>
          <p:cNvPr id="10" name="TextBox 9"/>
          <p:cNvSpPr>
            <a:spLocks noChangeArrowheads="1"/>
          </p:cNvSpPr>
          <p:nvPr/>
        </p:nvSpPr>
        <p:spPr bwMode="auto">
          <a:xfrm>
            <a:off x="529495" y="3982061"/>
            <a:ext cx="19135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800" b="1" dirty="0" smtClean="0">
                <a:solidFill>
                  <a:schemeClr val="bg1"/>
                </a:solidFill>
                <a:latin typeface="微软雅黑" panose="020B0503020204020204" charset="-122"/>
                <a:ea typeface="微软雅黑" panose="020B0503020204020204" charset="-122"/>
                <a:sym typeface="微软雅黑" panose="020B0503020204020204" charset="-122"/>
              </a:rPr>
              <a:t>开始状态</a:t>
            </a:r>
            <a:endParaRPr lang="zh-CN" altLang="en-US" sz="1800" b="1"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11" name="TextBox 10"/>
          <p:cNvSpPr>
            <a:spLocks noChangeArrowheads="1"/>
          </p:cNvSpPr>
          <p:nvPr/>
        </p:nvSpPr>
        <p:spPr bwMode="auto">
          <a:xfrm>
            <a:off x="3556775" y="3982061"/>
            <a:ext cx="19123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800" b="1" dirty="0" smtClean="0">
                <a:solidFill>
                  <a:schemeClr val="bg1"/>
                </a:solidFill>
                <a:latin typeface="微软雅黑" panose="020B0503020204020204" charset="-122"/>
                <a:ea typeface="微软雅黑" panose="020B0503020204020204" charset="-122"/>
                <a:sym typeface="微软雅黑" panose="020B0503020204020204" charset="-122"/>
              </a:rPr>
              <a:t>运行状态</a:t>
            </a:r>
            <a:endParaRPr lang="zh-CN" altLang="en-US" sz="1800" b="1"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12" name="TextBox 11"/>
          <p:cNvSpPr>
            <a:spLocks noChangeArrowheads="1"/>
          </p:cNvSpPr>
          <p:nvPr/>
        </p:nvSpPr>
        <p:spPr bwMode="auto">
          <a:xfrm>
            <a:off x="6662030" y="3982061"/>
            <a:ext cx="19135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800" b="1" dirty="0" smtClean="0">
                <a:solidFill>
                  <a:schemeClr val="bg1"/>
                </a:solidFill>
                <a:latin typeface="微软雅黑" panose="020B0503020204020204" charset="-122"/>
                <a:ea typeface="微软雅黑" panose="020B0503020204020204" charset="-122"/>
                <a:sym typeface="微软雅黑" panose="020B0503020204020204" charset="-122"/>
              </a:rPr>
              <a:t>稳定状态</a:t>
            </a:r>
            <a:endParaRPr lang="zh-CN" altLang="en-US" sz="1800" b="1" dirty="0">
              <a:solidFill>
                <a:schemeClr val="bg1"/>
              </a:solidFill>
              <a:latin typeface="微软雅黑" panose="020B0503020204020204" charset="-122"/>
              <a:ea typeface="微软雅黑" panose="020B0503020204020204" charset="-122"/>
              <a:sym typeface="微软雅黑" panose="020B050302020402020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969" y="636366"/>
            <a:ext cx="3729989" cy="2093309"/>
          </a:xfrm>
          <a:prstGeom prst="rect">
            <a:avLst/>
          </a:prstGeom>
        </p:spPr>
      </p:pic>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394" y="2958401"/>
            <a:ext cx="3741564" cy="1924452"/>
          </a:xfrm>
          <a:prstGeom prst="rect">
            <a:avLst/>
          </a:prstGeom>
        </p:spPr>
      </p:pic>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1699" y="2958401"/>
            <a:ext cx="3763647" cy="1924452"/>
          </a:xfrm>
          <a:prstGeom prst="rect">
            <a:avLst/>
          </a:prstGeom>
        </p:spPr>
      </p:pic>
      <p:pic>
        <p:nvPicPr>
          <p:cNvPr id="18" name="图片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1700" y="682973"/>
            <a:ext cx="3763647" cy="204670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p:cBhvr>
                                        <p:cTn id="13" dur="500"/>
                                        <p:tgtEl>
                                          <p:spTgt spid="10"/>
                                        </p:tgtEl>
                                      </p:cBhvr>
                                    </p:animEffect>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p:cBhvr>
                                        <p:cTn id="17" dur="500"/>
                                        <p:tgtEl>
                                          <p:spTgt spid="11"/>
                                        </p:tgtEl>
                                      </p:cBhvr>
                                    </p:animEffect>
                                  </p:childTnLst>
                                </p:cTn>
                              </p:par>
                            </p:childTnLst>
                          </p:cTn>
                        </p:par>
                        <p:par>
                          <p:cTn id="18" fill="hold">
                            <p:stCondLst>
                              <p:cond delay="2000"/>
                            </p:stCondLst>
                            <p:childTnLst>
                              <p:par>
                                <p:cTn id="19" presetID="22" presetClass="entr" presetSubtype="1"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bldLvl="0" autoUpdateAnimBg="0"/>
      <p:bldP spid="11" grpId="0" bldLvl="0" autoUpdateAnimBg="0"/>
      <p:bldP spid="12" grpId="0" bldLvl="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66282" y="51856"/>
            <a:ext cx="4424228" cy="461665"/>
          </a:xfrm>
          <a:prstGeom prst="rect">
            <a:avLst/>
          </a:prstGeom>
          <a:noFill/>
        </p:spPr>
        <p:txBody>
          <a:bodyPr wrap="square" rtlCol="0">
            <a:spAutoFit/>
          </a:bodyPr>
          <a:lstStyle/>
          <a:p>
            <a:pPr algn="ctr"/>
            <a:r>
              <a:rPr lang="zh-CN" altLang="en-US" sz="2400" dirty="0" smtClean="0">
                <a:solidFill>
                  <a:schemeClr val="bg1"/>
                </a:solidFill>
              </a:rPr>
              <a:t>版本控制（第三版）</a:t>
            </a:r>
            <a:endParaRPr lang="zh-CN" altLang="en-US" sz="2400" dirty="0">
              <a:solidFill>
                <a:schemeClr val="bg1"/>
              </a:solidFill>
            </a:endParaRPr>
          </a:p>
        </p:txBody>
      </p:sp>
      <p:sp>
        <p:nvSpPr>
          <p:cNvPr id="10" name="TextBox 9"/>
          <p:cNvSpPr>
            <a:spLocks noChangeArrowheads="1"/>
          </p:cNvSpPr>
          <p:nvPr/>
        </p:nvSpPr>
        <p:spPr bwMode="auto">
          <a:xfrm>
            <a:off x="1288791" y="4082914"/>
            <a:ext cx="1913528" cy="71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350" b="1">
                <a:solidFill>
                  <a:schemeClr val="bg1"/>
                </a:solidFill>
                <a:latin typeface="微软雅黑" panose="020B0503020204020204" charset="-122"/>
                <a:ea typeface="微软雅黑" panose="020B0503020204020204" charset="-122"/>
                <a:sym typeface="微软雅黑" panose="020B0503020204020204" charset="-122"/>
              </a:rPr>
              <a:t>点击输入你的亮出内容</a:t>
            </a:r>
            <a:endParaRPr lang="en-US" sz="1350" b="1">
              <a:solidFill>
                <a:schemeClr val="bg1"/>
              </a:solidFill>
              <a:latin typeface="微软雅黑" panose="020B0503020204020204" charset="-122"/>
              <a:ea typeface="微软雅黑" panose="020B0503020204020204" charset="-122"/>
              <a:sym typeface="微软雅黑" panose="020B0503020204020204" charset="-122"/>
            </a:endParaRPr>
          </a:p>
          <a:p>
            <a:pPr algn="ctr" eaLnBrk="1" hangingPunct="1"/>
            <a:r>
              <a:rPr lang="zh-CN" altLang="en-US" sz="1350" b="1">
                <a:solidFill>
                  <a:schemeClr val="bg1"/>
                </a:solidFill>
                <a:latin typeface="微软雅黑" panose="020B0503020204020204" charset="-122"/>
                <a:ea typeface="微软雅黑" panose="020B0503020204020204" charset="-122"/>
                <a:sym typeface="微软雅黑" panose="020B0503020204020204" charset="-122"/>
              </a:rPr>
              <a:t>或复制文本内容</a:t>
            </a:r>
            <a:endParaRPr lang="en-US" sz="1350" b="1">
              <a:solidFill>
                <a:schemeClr val="bg1"/>
              </a:solidFill>
              <a:latin typeface="微软雅黑" panose="020B0503020204020204" charset="-122"/>
              <a:ea typeface="微软雅黑" panose="020B0503020204020204" charset="-122"/>
              <a:sym typeface="微软雅黑" panose="020B0503020204020204" charset="-122"/>
            </a:endParaRPr>
          </a:p>
          <a:p>
            <a:pPr algn="ctr" eaLnBrk="1" hangingPunct="1"/>
            <a:r>
              <a:rPr lang="zh-CN" altLang="en-US" sz="1350" b="1">
                <a:solidFill>
                  <a:schemeClr val="bg1"/>
                </a:solidFill>
                <a:latin typeface="微软雅黑" panose="020B0503020204020204" charset="-122"/>
                <a:ea typeface="微软雅黑" panose="020B0503020204020204" charset="-122"/>
                <a:sym typeface="微软雅黑" panose="020B0503020204020204" charset="-122"/>
              </a:rPr>
              <a:t>图片随意更改</a:t>
            </a:r>
          </a:p>
        </p:txBody>
      </p:sp>
      <p:sp>
        <p:nvSpPr>
          <p:cNvPr id="11" name="TextBox 10"/>
          <p:cNvSpPr>
            <a:spLocks noChangeArrowheads="1"/>
          </p:cNvSpPr>
          <p:nvPr/>
        </p:nvSpPr>
        <p:spPr bwMode="auto">
          <a:xfrm>
            <a:off x="3547421" y="4149554"/>
            <a:ext cx="1912339" cy="71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350" b="1">
                <a:solidFill>
                  <a:schemeClr val="bg1"/>
                </a:solidFill>
                <a:latin typeface="微软雅黑" panose="020B0503020204020204" charset="-122"/>
                <a:ea typeface="微软雅黑" panose="020B0503020204020204" charset="-122"/>
                <a:sym typeface="微软雅黑" panose="020B0503020204020204" charset="-122"/>
              </a:rPr>
              <a:t>点击输入你的亮出内容</a:t>
            </a:r>
            <a:endParaRPr lang="en-US" sz="1350" b="1">
              <a:solidFill>
                <a:schemeClr val="bg1"/>
              </a:solidFill>
              <a:latin typeface="微软雅黑" panose="020B0503020204020204" charset="-122"/>
              <a:ea typeface="微软雅黑" panose="020B0503020204020204" charset="-122"/>
              <a:sym typeface="微软雅黑" panose="020B0503020204020204" charset="-122"/>
            </a:endParaRPr>
          </a:p>
          <a:p>
            <a:pPr algn="ctr" eaLnBrk="1" hangingPunct="1"/>
            <a:r>
              <a:rPr lang="zh-CN" altLang="en-US" sz="1350" b="1">
                <a:solidFill>
                  <a:schemeClr val="bg1"/>
                </a:solidFill>
                <a:latin typeface="微软雅黑" panose="020B0503020204020204" charset="-122"/>
                <a:ea typeface="微软雅黑" panose="020B0503020204020204" charset="-122"/>
                <a:sym typeface="微软雅黑" panose="020B0503020204020204" charset="-122"/>
              </a:rPr>
              <a:t>或复制文本内容</a:t>
            </a:r>
            <a:endParaRPr lang="en-US" sz="1350" b="1">
              <a:solidFill>
                <a:schemeClr val="bg1"/>
              </a:solidFill>
              <a:latin typeface="微软雅黑" panose="020B0503020204020204" charset="-122"/>
              <a:ea typeface="微软雅黑" panose="020B0503020204020204" charset="-122"/>
              <a:sym typeface="微软雅黑" panose="020B0503020204020204" charset="-122"/>
            </a:endParaRPr>
          </a:p>
          <a:p>
            <a:pPr algn="ctr" eaLnBrk="1" hangingPunct="1"/>
            <a:r>
              <a:rPr lang="zh-CN" altLang="en-US" sz="1350" b="1">
                <a:solidFill>
                  <a:schemeClr val="bg1"/>
                </a:solidFill>
                <a:latin typeface="微软雅黑" panose="020B0503020204020204" charset="-122"/>
                <a:ea typeface="微软雅黑" panose="020B0503020204020204" charset="-122"/>
                <a:sym typeface="微软雅黑" panose="020B0503020204020204" charset="-122"/>
              </a:rPr>
              <a:t>图片随意更改</a:t>
            </a:r>
          </a:p>
        </p:txBody>
      </p:sp>
      <p:sp>
        <p:nvSpPr>
          <p:cNvPr id="12" name="TextBox 11"/>
          <p:cNvSpPr>
            <a:spLocks noChangeArrowheads="1"/>
          </p:cNvSpPr>
          <p:nvPr/>
        </p:nvSpPr>
        <p:spPr bwMode="auto">
          <a:xfrm>
            <a:off x="5863171" y="4149554"/>
            <a:ext cx="1913528" cy="71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350" b="1">
                <a:solidFill>
                  <a:schemeClr val="bg1"/>
                </a:solidFill>
                <a:latin typeface="微软雅黑" panose="020B0503020204020204" charset="-122"/>
                <a:ea typeface="微软雅黑" panose="020B0503020204020204" charset="-122"/>
                <a:sym typeface="微软雅黑" panose="020B0503020204020204" charset="-122"/>
              </a:rPr>
              <a:t>点击输入你的亮出内容</a:t>
            </a:r>
            <a:endParaRPr lang="en-US" sz="1350" b="1">
              <a:solidFill>
                <a:schemeClr val="bg1"/>
              </a:solidFill>
              <a:latin typeface="微软雅黑" panose="020B0503020204020204" charset="-122"/>
              <a:ea typeface="微软雅黑" panose="020B0503020204020204" charset="-122"/>
              <a:sym typeface="微软雅黑" panose="020B0503020204020204" charset="-122"/>
            </a:endParaRPr>
          </a:p>
          <a:p>
            <a:pPr algn="ctr" eaLnBrk="1" hangingPunct="1"/>
            <a:r>
              <a:rPr lang="zh-CN" altLang="en-US" sz="1350" b="1">
                <a:solidFill>
                  <a:schemeClr val="bg1"/>
                </a:solidFill>
                <a:latin typeface="微软雅黑" panose="020B0503020204020204" charset="-122"/>
                <a:ea typeface="微软雅黑" panose="020B0503020204020204" charset="-122"/>
                <a:sym typeface="微软雅黑" panose="020B0503020204020204" charset="-122"/>
              </a:rPr>
              <a:t>或复制文本内容</a:t>
            </a:r>
            <a:endParaRPr lang="en-US" sz="1350" b="1">
              <a:solidFill>
                <a:schemeClr val="bg1"/>
              </a:solidFill>
              <a:latin typeface="微软雅黑" panose="020B0503020204020204" charset="-122"/>
              <a:ea typeface="微软雅黑" panose="020B0503020204020204" charset="-122"/>
              <a:sym typeface="微软雅黑" panose="020B0503020204020204" charset="-122"/>
            </a:endParaRPr>
          </a:p>
          <a:p>
            <a:pPr algn="ctr" eaLnBrk="1" hangingPunct="1"/>
            <a:r>
              <a:rPr lang="zh-CN" altLang="en-US" sz="1350" b="1">
                <a:solidFill>
                  <a:schemeClr val="bg1"/>
                </a:solidFill>
                <a:latin typeface="微软雅黑" panose="020B0503020204020204" charset="-122"/>
                <a:ea typeface="微软雅黑" panose="020B0503020204020204" charset="-122"/>
                <a:sym typeface="微软雅黑" panose="020B0503020204020204" charset="-122"/>
              </a:rPr>
              <a:t>图片随意更改</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794" y="643852"/>
            <a:ext cx="6847591" cy="415425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p:cBhvr>
                                        <p:cTn id="13" dur="500"/>
                                        <p:tgtEl>
                                          <p:spTgt spid="10"/>
                                        </p:tgtEl>
                                      </p:cBhvr>
                                    </p:animEffect>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p:cBhvr>
                                        <p:cTn id="17" dur="500"/>
                                        <p:tgtEl>
                                          <p:spTgt spid="11"/>
                                        </p:tgtEl>
                                      </p:cBhvr>
                                    </p:animEffect>
                                  </p:childTnLst>
                                </p:cTn>
                              </p:par>
                            </p:childTnLst>
                          </p:cTn>
                        </p:par>
                        <p:par>
                          <p:cTn id="18" fill="hold">
                            <p:stCondLst>
                              <p:cond delay="2000"/>
                            </p:stCondLst>
                            <p:childTnLst>
                              <p:par>
                                <p:cTn id="19" presetID="22" presetClass="entr" presetSubtype="1"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bldLvl="0" autoUpdateAnimBg="0"/>
      <p:bldP spid="11" grpId="0" bldLvl="0" autoUpdateAnimBg="0"/>
      <p:bldP spid="12" grpId="0" bldLvl="0" autoUpdateAnimBg="0"/>
    </p:bldLst>
  </p:timing>
</p:sld>
</file>

<file path=ppt/theme/theme1.xml><?xml version="1.0" encoding="utf-8"?>
<a:theme xmlns:a="http://schemas.openxmlformats.org/drawingml/2006/main" name="第一PPT，www.1ppt.com">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360</TotalTime>
  <Words>2050</Words>
  <Application>Microsoft Macintosh PowerPoint</Application>
  <PresentationFormat>全屏显示(16:9)</PresentationFormat>
  <Paragraphs>317</Paragraphs>
  <Slides>40</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40</vt:i4>
      </vt:variant>
    </vt:vector>
  </HeadingPairs>
  <TitlesOfParts>
    <vt:vector size="47" baseType="lpstr">
      <vt:lpstr>Calibri</vt:lpstr>
      <vt:lpstr>Calibri Light</vt:lpstr>
      <vt:lpstr>方正兰亭超细黑简体</vt:lpstr>
      <vt:lpstr>宋体</vt:lpstr>
      <vt:lpstr>微软雅黑</vt:lpstr>
      <vt:lpstr>Arial</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www.1ppt.com</dc:title>
  <dc:creator>www.1ppt.com</dc:creator>
  <cp:keywords>www.1ppt.com</cp:keywords>
  <cp:lastModifiedBy>Microsoft Office 用户</cp:lastModifiedBy>
  <cp:revision>66</cp:revision>
  <dcterms:created xsi:type="dcterms:W3CDTF">2016-08-08T12:04:00Z</dcterms:created>
  <dcterms:modified xsi:type="dcterms:W3CDTF">2017-11-27T01:40:41Z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